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6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27.xml" ContentType="application/vnd.openxmlformats-officedocument.presentationml.tags+xml"/>
  <Override PartName="/ppt/notesSlides/notesSlide2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057" r:id="rId5"/>
    <p:sldId id="1555" r:id="rId6"/>
    <p:sldId id="2099" r:id="rId7"/>
    <p:sldId id="2097" r:id="rId8"/>
    <p:sldId id="2089" r:id="rId9"/>
    <p:sldId id="2098" r:id="rId10"/>
    <p:sldId id="2110" r:id="rId11"/>
    <p:sldId id="2111" r:id="rId12"/>
    <p:sldId id="2112" r:id="rId13"/>
    <p:sldId id="2102" r:id="rId14"/>
    <p:sldId id="2092" r:id="rId15"/>
    <p:sldId id="2096" r:id="rId16"/>
  </p:sldIdLst>
  <p:sldSz cx="12192000" cy="6858000"/>
  <p:notesSz cx="8686800" cy="15782925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Proxima Nova" panose="020B0604020202020204" charset="0"/>
      <p:regular r:id="rId23"/>
      <p:bold r:id="rId24"/>
      <p:italic r:id="rId25"/>
      <p:boldItalic r:id="rId26"/>
    </p:embeddedFont>
    <p:embeddedFont>
      <p:font typeface="Proxima Nova Bl" panose="020B0604020202020204" charset="0"/>
      <p:regular r:id="rId27"/>
      <p:bold r:id="rId28"/>
      <p:italic r:id="rId29"/>
      <p:boldItalic r:id="rId30"/>
    </p:embeddedFont>
    <p:embeddedFont>
      <p:font typeface="Proxima Nova Extrabold" panose="020B0604020202020204" charset="0"/>
      <p:regular r:id="rId31"/>
      <p:bold r:id="rId32"/>
      <p:italic r:id="rId33"/>
      <p:boldItalic r:id="rId34"/>
    </p:embeddedFont>
    <p:embeddedFont>
      <p:font typeface="Proxima Nova Lt" panose="020B0604020202020204" charset="0"/>
      <p:regular r:id="rId35"/>
      <p:bold r:id="rId36"/>
      <p:italic r:id="rId37"/>
      <p:boldItalic r:id="rId38"/>
    </p:embeddedFont>
    <p:embeddedFont>
      <p:font typeface="Proxima Nova Rg" panose="020B0604020202020204" charset="0"/>
      <p:regular r:id="rId39"/>
      <p:bold r:id="rId40"/>
      <p:italic r:id="rId41"/>
      <p:boldItalic r:id="rId42"/>
    </p:embeddedFont>
  </p:embeddedFontLst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uis Georgakakis" initials="LG" lastIdx="1" clrIdx="0">
    <p:extLst>
      <p:ext uri="{19B8F6BF-5375-455C-9EA6-DF929625EA0E}">
        <p15:presenceInfo xmlns:p15="http://schemas.microsoft.com/office/powerpoint/2012/main" userId="Louis Georgakakis" providerId="None"/>
      </p:ext>
    </p:extLst>
  </p:cmAuthor>
  <p:cmAuthor id="2" name="Louis Georgakakis" initials="LG [2]" lastIdx="3" clrIdx="1">
    <p:extLst>
      <p:ext uri="{19B8F6BF-5375-455C-9EA6-DF929625EA0E}">
        <p15:presenceInfo xmlns:p15="http://schemas.microsoft.com/office/powerpoint/2012/main" userId="S::lgeorgakakis@pivotalpayments.com::d4fab316-c158-4896-b8c3-3d7510ee3c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8547"/>
    <a:srgbClr val="35BFAE"/>
    <a:srgbClr val="E40946"/>
    <a:srgbClr val="1058F0"/>
    <a:srgbClr val="FF0000"/>
    <a:srgbClr val="CED2D5"/>
    <a:srgbClr val="51D3FD"/>
    <a:srgbClr val="1012F0"/>
    <a:srgbClr val="081F2C"/>
    <a:srgbClr val="40C1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06E589-6890-450B-B934-B8E330A6CBD1}" v="29" dt="2023-11-01T20:25:15.8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85" autoAdjust="0"/>
    <p:restoredTop sz="96713" autoAdjust="0"/>
  </p:normalViewPr>
  <p:slideViewPr>
    <p:cSldViewPr snapToGrid="0">
      <p:cViewPr varScale="1">
        <p:scale>
          <a:sx n="82" d="100"/>
          <a:sy n="82" d="100"/>
        </p:scale>
        <p:origin x="816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4584" y="10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1.fntdata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ags" Target="tags/tag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viewProps" Target="viewProps.xml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ta Zubrute-Barciene" userId="8bff31cc-89d4-4662-a326-b61a909f2689" providerId="ADAL" clId="{1506E589-6890-450B-B934-B8E330A6CBD1}"/>
    <pc:docChg chg="undo custSel addSld delSld modSld sldOrd">
      <pc:chgData name="Greta Zubrute-Barciene" userId="8bff31cc-89d4-4662-a326-b61a909f2689" providerId="ADAL" clId="{1506E589-6890-450B-B934-B8E330A6CBD1}" dt="2023-11-01T20:35:35.925" v="1844" actId="1076"/>
      <pc:docMkLst>
        <pc:docMk/>
      </pc:docMkLst>
      <pc:sldChg chg="del">
        <pc:chgData name="Greta Zubrute-Barciene" userId="8bff31cc-89d4-4662-a326-b61a909f2689" providerId="ADAL" clId="{1506E589-6890-450B-B934-B8E330A6CBD1}" dt="2023-11-01T19:19:25.841" v="1" actId="47"/>
        <pc:sldMkLst>
          <pc:docMk/>
          <pc:sldMk cId="1519939157" sldId="1552"/>
        </pc:sldMkLst>
      </pc:sldChg>
      <pc:sldChg chg="modSp mod">
        <pc:chgData name="Greta Zubrute-Barciene" userId="8bff31cc-89d4-4662-a326-b61a909f2689" providerId="ADAL" clId="{1506E589-6890-450B-B934-B8E330A6CBD1}" dt="2023-11-01T20:32:53.746" v="1736" actId="20577"/>
        <pc:sldMkLst>
          <pc:docMk/>
          <pc:sldMk cId="3422741516" sldId="1555"/>
        </pc:sldMkLst>
        <pc:spChg chg="mod">
          <ac:chgData name="Greta Zubrute-Barciene" userId="8bff31cc-89d4-4662-a326-b61a909f2689" providerId="ADAL" clId="{1506E589-6890-450B-B934-B8E330A6CBD1}" dt="2023-11-01T20:32:53.746" v="1736" actId="20577"/>
          <ac:spMkLst>
            <pc:docMk/>
            <pc:sldMk cId="3422741516" sldId="1555"/>
            <ac:spMk id="2" creationId="{DC4C7042-24E0-5FA5-5654-830FF614ED4C}"/>
          </ac:spMkLst>
        </pc:spChg>
        <pc:spChg chg="mod">
          <ac:chgData name="Greta Zubrute-Barciene" userId="8bff31cc-89d4-4662-a326-b61a909f2689" providerId="ADAL" clId="{1506E589-6890-450B-B934-B8E330A6CBD1}" dt="2023-11-01T19:22:30.217" v="96" actId="1076"/>
          <ac:spMkLst>
            <pc:docMk/>
            <pc:sldMk cId="3422741516" sldId="1555"/>
            <ac:spMk id="22" creationId="{34AEF105-42FA-3A55-91D5-89CB34A2AB15}"/>
          </ac:spMkLst>
        </pc:spChg>
      </pc:sldChg>
      <pc:sldChg chg="modSp mod">
        <pc:chgData name="Greta Zubrute-Barciene" userId="8bff31cc-89d4-4662-a326-b61a909f2689" providerId="ADAL" clId="{1506E589-6890-450B-B934-B8E330A6CBD1}" dt="2023-11-01T20:35:35.925" v="1844" actId="1076"/>
        <pc:sldMkLst>
          <pc:docMk/>
          <pc:sldMk cId="71501200" sldId="2057"/>
        </pc:sldMkLst>
        <pc:spChg chg="mod">
          <ac:chgData name="Greta Zubrute-Barciene" userId="8bff31cc-89d4-4662-a326-b61a909f2689" providerId="ADAL" clId="{1506E589-6890-450B-B934-B8E330A6CBD1}" dt="2023-11-01T20:35:35.925" v="1844" actId="1076"/>
          <ac:spMkLst>
            <pc:docMk/>
            <pc:sldMk cId="71501200" sldId="2057"/>
            <ac:spMk id="2" creationId="{75823BC9-5454-24AE-0EC8-FF63FF4206D3}"/>
          </ac:spMkLst>
        </pc:spChg>
        <pc:spChg chg="mod">
          <ac:chgData name="Greta Zubrute-Barciene" userId="8bff31cc-89d4-4662-a326-b61a909f2689" providerId="ADAL" clId="{1506E589-6890-450B-B934-B8E330A6CBD1}" dt="2023-11-01T19:45:47.195" v="417" actId="1076"/>
          <ac:spMkLst>
            <pc:docMk/>
            <pc:sldMk cId="71501200" sldId="2057"/>
            <ac:spMk id="15" creationId="{189122D7-62C4-3E4E-ACB1-B019EB3DACD1}"/>
          </ac:spMkLst>
        </pc:spChg>
        <pc:spChg chg="mod">
          <ac:chgData name="Greta Zubrute-Barciene" userId="8bff31cc-89d4-4662-a326-b61a909f2689" providerId="ADAL" clId="{1506E589-6890-450B-B934-B8E330A6CBD1}" dt="2023-11-01T19:44:42.412" v="359" actId="20577"/>
          <ac:spMkLst>
            <pc:docMk/>
            <pc:sldMk cId="71501200" sldId="2057"/>
            <ac:spMk id="16" creationId="{C29B404C-0B91-234E-A596-E6F1C8EA048B}"/>
          </ac:spMkLst>
        </pc:spChg>
      </pc:sldChg>
      <pc:sldChg chg="del">
        <pc:chgData name="Greta Zubrute-Barciene" userId="8bff31cc-89d4-4662-a326-b61a909f2689" providerId="ADAL" clId="{1506E589-6890-450B-B934-B8E330A6CBD1}" dt="2023-11-01T19:19:03.794" v="0" actId="47"/>
        <pc:sldMkLst>
          <pc:docMk/>
          <pc:sldMk cId="47173499" sldId="2088"/>
        </pc:sldMkLst>
      </pc:sldChg>
      <pc:sldChg chg="addSp delSp modSp mod ord">
        <pc:chgData name="Greta Zubrute-Barciene" userId="8bff31cc-89d4-4662-a326-b61a909f2689" providerId="ADAL" clId="{1506E589-6890-450B-B934-B8E330A6CBD1}" dt="2023-11-01T20:33:26.587" v="1780" actId="20577"/>
        <pc:sldMkLst>
          <pc:docMk/>
          <pc:sldMk cId="3630014097" sldId="2089"/>
        </pc:sldMkLst>
        <pc:spChg chg="mod">
          <ac:chgData name="Greta Zubrute-Barciene" userId="8bff31cc-89d4-4662-a326-b61a909f2689" providerId="ADAL" clId="{1506E589-6890-450B-B934-B8E330A6CBD1}" dt="2023-11-01T20:26:34.663" v="1308" actId="20577"/>
          <ac:spMkLst>
            <pc:docMk/>
            <pc:sldMk cId="3630014097" sldId="2089"/>
            <ac:spMk id="2" creationId="{DC4C7042-24E0-5FA5-5654-830FF614ED4C}"/>
          </ac:spMkLst>
        </pc:spChg>
        <pc:spChg chg="del mod">
          <ac:chgData name="Greta Zubrute-Barciene" userId="8bff31cc-89d4-4662-a326-b61a909f2689" providerId="ADAL" clId="{1506E589-6890-450B-B934-B8E330A6CBD1}" dt="2023-11-01T19:47:08.392" v="424" actId="478"/>
          <ac:spMkLst>
            <pc:docMk/>
            <pc:sldMk cId="3630014097" sldId="2089"/>
            <ac:spMk id="18" creationId="{D3DBDF74-1509-7D76-45C6-AD3306BDCC62}"/>
          </ac:spMkLst>
        </pc:spChg>
        <pc:spChg chg="del mod">
          <ac:chgData name="Greta Zubrute-Barciene" userId="8bff31cc-89d4-4662-a326-b61a909f2689" providerId="ADAL" clId="{1506E589-6890-450B-B934-B8E330A6CBD1}" dt="2023-11-01T19:47:07.372" v="423" actId="478"/>
          <ac:spMkLst>
            <pc:docMk/>
            <pc:sldMk cId="3630014097" sldId="2089"/>
            <ac:spMk id="22" creationId="{34AEF105-42FA-3A55-91D5-89CB34A2AB15}"/>
          </ac:spMkLst>
        </pc:spChg>
        <pc:graphicFrameChg chg="add mod modGraphic">
          <ac:chgData name="Greta Zubrute-Barciene" userId="8bff31cc-89d4-4662-a326-b61a909f2689" providerId="ADAL" clId="{1506E589-6890-450B-B934-B8E330A6CBD1}" dt="2023-11-01T20:33:26.587" v="1780" actId="20577"/>
          <ac:graphicFrameMkLst>
            <pc:docMk/>
            <pc:sldMk cId="3630014097" sldId="2089"/>
            <ac:graphicFrameMk id="3" creationId="{4338646A-DA99-7C95-9D33-07601E6F2EA6}"/>
          </ac:graphicFrameMkLst>
        </pc:graphicFrameChg>
        <pc:picChg chg="del">
          <ac:chgData name="Greta Zubrute-Barciene" userId="8bff31cc-89d4-4662-a326-b61a909f2689" providerId="ADAL" clId="{1506E589-6890-450B-B934-B8E330A6CBD1}" dt="2023-11-01T19:47:05.879" v="422" actId="478"/>
          <ac:picMkLst>
            <pc:docMk/>
            <pc:sldMk cId="3630014097" sldId="2089"/>
            <ac:picMk id="7" creationId="{3E2590CD-9665-40AF-99B6-FC16D6BC1C71}"/>
          </ac:picMkLst>
        </pc:picChg>
      </pc:sldChg>
      <pc:sldChg chg="del">
        <pc:chgData name="Greta Zubrute-Barciene" userId="8bff31cc-89d4-4662-a326-b61a909f2689" providerId="ADAL" clId="{1506E589-6890-450B-B934-B8E330A6CBD1}" dt="2023-11-01T19:20:58.769" v="57" actId="47"/>
        <pc:sldMkLst>
          <pc:docMk/>
          <pc:sldMk cId="4049462987" sldId="2091"/>
        </pc:sldMkLst>
      </pc:sldChg>
      <pc:sldChg chg="modSp mod">
        <pc:chgData name="Greta Zubrute-Barciene" userId="8bff31cc-89d4-4662-a326-b61a909f2689" providerId="ADAL" clId="{1506E589-6890-450B-B934-B8E330A6CBD1}" dt="2023-11-01T20:31:00.308" v="1696" actId="255"/>
        <pc:sldMkLst>
          <pc:docMk/>
          <pc:sldMk cId="3122676685" sldId="2092"/>
        </pc:sldMkLst>
        <pc:spChg chg="mod">
          <ac:chgData name="Greta Zubrute-Barciene" userId="8bff31cc-89d4-4662-a326-b61a909f2689" providerId="ADAL" clId="{1506E589-6890-450B-B934-B8E330A6CBD1}" dt="2023-11-01T20:31:00.308" v="1696" actId="255"/>
          <ac:spMkLst>
            <pc:docMk/>
            <pc:sldMk cId="3122676685" sldId="2092"/>
            <ac:spMk id="2" creationId="{DC4C7042-24E0-5FA5-5654-830FF614ED4C}"/>
          </ac:spMkLst>
        </pc:spChg>
      </pc:sldChg>
      <pc:sldChg chg="del">
        <pc:chgData name="Greta Zubrute-Barciene" userId="8bff31cc-89d4-4662-a326-b61a909f2689" providerId="ADAL" clId="{1506E589-6890-450B-B934-B8E330A6CBD1}" dt="2023-11-01T19:19:27.539" v="2" actId="47"/>
        <pc:sldMkLst>
          <pc:docMk/>
          <pc:sldMk cId="3985717359" sldId="2093"/>
        </pc:sldMkLst>
      </pc:sldChg>
      <pc:sldChg chg="del">
        <pc:chgData name="Greta Zubrute-Barciene" userId="8bff31cc-89d4-4662-a326-b61a909f2689" providerId="ADAL" clId="{1506E589-6890-450B-B934-B8E330A6CBD1}" dt="2023-11-01T20:21:52.959" v="1248" actId="47"/>
        <pc:sldMkLst>
          <pc:docMk/>
          <pc:sldMk cId="3607243992" sldId="2094"/>
        </pc:sldMkLst>
      </pc:sldChg>
      <pc:sldChg chg="del">
        <pc:chgData name="Greta Zubrute-Barciene" userId="8bff31cc-89d4-4662-a326-b61a909f2689" providerId="ADAL" clId="{1506E589-6890-450B-B934-B8E330A6CBD1}" dt="2023-11-01T20:21:55.842" v="1249" actId="47"/>
        <pc:sldMkLst>
          <pc:docMk/>
          <pc:sldMk cId="1994574682" sldId="2095"/>
        </pc:sldMkLst>
      </pc:sldChg>
      <pc:sldChg chg="addSp delSp modSp mod ord">
        <pc:chgData name="Greta Zubrute-Barciene" userId="8bff31cc-89d4-4662-a326-b61a909f2689" providerId="ADAL" clId="{1506E589-6890-450B-B934-B8E330A6CBD1}" dt="2023-11-01T20:35:00.824" v="1815" actId="255"/>
        <pc:sldMkLst>
          <pc:docMk/>
          <pc:sldMk cId="4025787568" sldId="2097"/>
        </pc:sldMkLst>
        <pc:spChg chg="del">
          <ac:chgData name="Greta Zubrute-Barciene" userId="8bff31cc-89d4-4662-a326-b61a909f2689" providerId="ADAL" clId="{1506E589-6890-450B-B934-B8E330A6CBD1}" dt="2023-11-01T19:25:36.631" v="155" actId="21"/>
          <ac:spMkLst>
            <pc:docMk/>
            <pc:sldMk cId="4025787568" sldId="2097"/>
            <ac:spMk id="2" creationId="{DC4C7042-24E0-5FA5-5654-830FF614ED4C}"/>
          </ac:spMkLst>
        </pc:spChg>
        <pc:spChg chg="del">
          <ac:chgData name="Greta Zubrute-Barciene" userId="8bff31cc-89d4-4662-a326-b61a909f2689" providerId="ADAL" clId="{1506E589-6890-450B-B934-B8E330A6CBD1}" dt="2023-11-01T19:25:39.723" v="156" actId="21"/>
          <ac:spMkLst>
            <pc:docMk/>
            <pc:sldMk cId="4025787568" sldId="2097"/>
            <ac:spMk id="3" creationId="{09DE338C-1137-0DCB-8CAB-F10CA19C6FEF}"/>
          </ac:spMkLst>
        </pc:spChg>
        <pc:spChg chg="add mod">
          <ac:chgData name="Greta Zubrute-Barciene" userId="8bff31cc-89d4-4662-a326-b61a909f2689" providerId="ADAL" clId="{1506E589-6890-450B-B934-B8E330A6CBD1}" dt="2023-11-01T20:35:00.824" v="1815" actId="255"/>
          <ac:spMkLst>
            <pc:docMk/>
            <pc:sldMk cId="4025787568" sldId="2097"/>
            <ac:spMk id="4" creationId="{D2040897-4452-5FBF-3AB1-9FFD42D9D0D3}"/>
          </ac:spMkLst>
        </pc:spChg>
      </pc:sldChg>
      <pc:sldChg chg="modSp mod ord">
        <pc:chgData name="Greta Zubrute-Barciene" userId="8bff31cc-89d4-4662-a326-b61a909f2689" providerId="ADAL" clId="{1506E589-6890-450B-B934-B8E330A6CBD1}" dt="2023-11-01T19:54:12.196" v="533" actId="1076"/>
        <pc:sldMkLst>
          <pc:docMk/>
          <pc:sldMk cId="2097916571" sldId="2098"/>
        </pc:sldMkLst>
        <pc:spChg chg="mod">
          <ac:chgData name="Greta Zubrute-Barciene" userId="8bff31cc-89d4-4662-a326-b61a909f2689" providerId="ADAL" clId="{1506E589-6890-450B-B934-B8E330A6CBD1}" dt="2023-11-01T19:54:12.196" v="533" actId="1076"/>
          <ac:spMkLst>
            <pc:docMk/>
            <pc:sldMk cId="2097916571" sldId="2098"/>
            <ac:spMk id="2" creationId="{DC4C7042-24E0-5FA5-5654-830FF614ED4C}"/>
          </ac:spMkLst>
        </pc:spChg>
        <pc:spChg chg="mod">
          <ac:chgData name="Greta Zubrute-Barciene" userId="8bff31cc-89d4-4662-a326-b61a909f2689" providerId="ADAL" clId="{1506E589-6890-450B-B934-B8E330A6CBD1}" dt="2023-11-01T19:54:10.060" v="532" actId="1076"/>
          <ac:spMkLst>
            <pc:docMk/>
            <pc:sldMk cId="2097916571" sldId="2098"/>
            <ac:spMk id="5" creationId="{EC6DBE3D-D892-A659-DC85-64E25C164AC8}"/>
          </ac:spMkLst>
        </pc:spChg>
      </pc:sldChg>
      <pc:sldChg chg="modSp mod">
        <pc:chgData name="Greta Zubrute-Barciene" userId="8bff31cc-89d4-4662-a326-b61a909f2689" providerId="ADAL" clId="{1506E589-6890-450B-B934-B8E330A6CBD1}" dt="2023-11-01T20:34:52.917" v="1814" actId="14100"/>
        <pc:sldMkLst>
          <pc:docMk/>
          <pc:sldMk cId="2388209037" sldId="2099"/>
        </pc:sldMkLst>
        <pc:spChg chg="mod">
          <ac:chgData name="Greta Zubrute-Barciene" userId="8bff31cc-89d4-4662-a326-b61a909f2689" providerId="ADAL" clId="{1506E589-6890-450B-B934-B8E330A6CBD1}" dt="2023-11-01T20:34:52.917" v="1814" actId="14100"/>
          <ac:spMkLst>
            <pc:docMk/>
            <pc:sldMk cId="2388209037" sldId="2099"/>
            <ac:spMk id="2" creationId="{AAA06C4D-FA89-E57B-DCAA-9F15D6B9C517}"/>
          </ac:spMkLst>
        </pc:spChg>
      </pc:sldChg>
      <pc:sldChg chg="del">
        <pc:chgData name="Greta Zubrute-Barciene" userId="8bff31cc-89d4-4662-a326-b61a909f2689" providerId="ADAL" clId="{1506E589-6890-450B-B934-B8E330A6CBD1}" dt="2023-11-01T20:22:33.145" v="1250" actId="47"/>
        <pc:sldMkLst>
          <pc:docMk/>
          <pc:sldMk cId="3197189253" sldId="2101"/>
        </pc:sldMkLst>
      </pc:sldChg>
      <pc:sldChg chg="modSp mod ord">
        <pc:chgData name="Greta Zubrute-Barciene" userId="8bff31cc-89d4-4662-a326-b61a909f2689" providerId="ADAL" clId="{1506E589-6890-450B-B934-B8E330A6CBD1}" dt="2023-11-01T20:32:54.167" v="1737" actId="20577"/>
        <pc:sldMkLst>
          <pc:docMk/>
          <pc:sldMk cId="3588046377" sldId="2102"/>
        </pc:sldMkLst>
        <pc:spChg chg="mod">
          <ac:chgData name="Greta Zubrute-Barciene" userId="8bff31cc-89d4-4662-a326-b61a909f2689" providerId="ADAL" clId="{1506E589-6890-450B-B934-B8E330A6CBD1}" dt="2023-11-01T20:32:54.167" v="1737" actId="20577"/>
          <ac:spMkLst>
            <pc:docMk/>
            <pc:sldMk cId="3588046377" sldId="2102"/>
            <ac:spMk id="2" creationId="{DC4C7042-24E0-5FA5-5654-830FF614ED4C}"/>
          </ac:spMkLst>
        </pc:spChg>
        <pc:spChg chg="mod">
          <ac:chgData name="Greta Zubrute-Barciene" userId="8bff31cc-89d4-4662-a326-b61a909f2689" providerId="ADAL" clId="{1506E589-6890-450B-B934-B8E330A6CBD1}" dt="2023-11-01T20:13:21.677" v="963" actId="1076"/>
          <ac:spMkLst>
            <pc:docMk/>
            <pc:sldMk cId="3588046377" sldId="2102"/>
            <ac:spMk id="22" creationId="{34AEF105-42FA-3A55-91D5-89CB34A2AB15}"/>
          </ac:spMkLst>
        </pc:spChg>
      </pc:sldChg>
      <pc:sldChg chg="del">
        <pc:chgData name="Greta Zubrute-Barciene" userId="8bff31cc-89d4-4662-a326-b61a909f2689" providerId="ADAL" clId="{1506E589-6890-450B-B934-B8E330A6CBD1}" dt="2023-11-01T20:22:33.145" v="1250" actId="47"/>
        <pc:sldMkLst>
          <pc:docMk/>
          <pc:sldMk cId="1509105261" sldId="2103"/>
        </pc:sldMkLst>
      </pc:sldChg>
      <pc:sldChg chg="del">
        <pc:chgData name="Greta Zubrute-Barciene" userId="8bff31cc-89d4-4662-a326-b61a909f2689" providerId="ADAL" clId="{1506E589-6890-450B-B934-B8E330A6CBD1}" dt="2023-11-01T20:22:33.145" v="1250" actId="47"/>
        <pc:sldMkLst>
          <pc:docMk/>
          <pc:sldMk cId="4095796302" sldId="2104"/>
        </pc:sldMkLst>
      </pc:sldChg>
      <pc:sldChg chg="del">
        <pc:chgData name="Greta Zubrute-Barciene" userId="8bff31cc-89d4-4662-a326-b61a909f2689" providerId="ADAL" clId="{1506E589-6890-450B-B934-B8E330A6CBD1}" dt="2023-11-01T20:22:33.145" v="1250" actId="47"/>
        <pc:sldMkLst>
          <pc:docMk/>
          <pc:sldMk cId="3108528882" sldId="2105"/>
        </pc:sldMkLst>
      </pc:sldChg>
      <pc:sldChg chg="del">
        <pc:chgData name="Greta Zubrute-Barciene" userId="8bff31cc-89d4-4662-a326-b61a909f2689" providerId="ADAL" clId="{1506E589-6890-450B-B934-B8E330A6CBD1}" dt="2023-11-01T20:22:33.145" v="1250" actId="47"/>
        <pc:sldMkLst>
          <pc:docMk/>
          <pc:sldMk cId="4193388196" sldId="2106"/>
        </pc:sldMkLst>
      </pc:sldChg>
      <pc:sldChg chg="del">
        <pc:chgData name="Greta Zubrute-Barciene" userId="8bff31cc-89d4-4662-a326-b61a909f2689" providerId="ADAL" clId="{1506E589-6890-450B-B934-B8E330A6CBD1}" dt="2023-11-01T20:22:33.145" v="1250" actId="47"/>
        <pc:sldMkLst>
          <pc:docMk/>
          <pc:sldMk cId="2956285340" sldId="2107"/>
        </pc:sldMkLst>
      </pc:sldChg>
      <pc:sldChg chg="del">
        <pc:chgData name="Greta Zubrute-Barciene" userId="8bff31cc-89d4-4662-a326-b61a909f2689" providerId="ADAL" clId="{1506E589-6890-450B-B934-B8E330A6CBD1}" dt="2023-11-01T20:22:33.145" v="1250" actId="47"/>
        <pc:sldMkLst>
          <pc:docMk/>
          <pc:sldMk cId="2312828462" sldId="2108"/>
        </pc:sldMkLst>
      </pc:sldChg>
      <pc:sldChg chg="del">
        <pc:chgData name="Greta Zubrute-Barciene" userId="8bff31cc-89d4-4662-a326-b61a909f2689" providerId="ADAL" clId="{1506E589-6890-450B-B934-B8E330A6CBD1}" dt="2023-11-01T20:22:33.145" v="1250" actId="47"/>
        <pc:sldMkLst>
          <pc:docMk/>
          <pc:sldMk cId="2782698315" sldId="2109"/>
        </pc:sldMkLst>
      </pc:sldChg>
      <pc:sldChg chg="addSp delSp modSp add mod ord modClrScheme chgLayout">
        <pc:chgData name="Greta Zubrute-Barciene" userId="8bff31cc-89d4-4662-a326-b61a909f2689" providerId="ADAL" clId="{1506E589-6890-450B-B934-B8E330A6CBD1}" dt="2023-11-01T20:21:05.295" v="1246" actId="122"/>
        <pc:sldMkLst>
          <pc:docMk/>
          <pc:sldMk cId="827153351" sldId="2110"/>
        </pc:sldMkLst>
        <pc:spChg chg="mod">
          <ac:chgData name="Greta Zubrute-Barciene" userId="8bff31cc-89d4-4662-a326-b61a909f2689" providerId="ADAL" clId="{1506E589-6890-450B-B934-B8E330A6CBD1}" dt="2023-11-01T19:56:32.221" v="570" actId="20577"/>
          <ac:spMkLst>
            <pc:docMk/>
            <pc:sldMk cId="827153351" sldId="2110"/>
            <ac:spMk id="2" creationId="{DC4C7042-24E0-5FA5-5654-830FF614ED4C}"/>
          </ac:spMkLst>
        </pc:spChg>
        <pc:spChg chg="add del mod ord">
          <ac:chgData name="Greta Zubrute-Barciene" userId="8bff31cc-89d4-4662-a326-b61a909f2689" providerId="ADAL" clId="{1506E589-6890-450B-B934-B8E330A6CBD1}" dt="2023-11-01T19:56:17.029" v="551" actId="700"/>
          <ac:spMkLst>
            <pc:docMk/>
            <pc:sldMk cId="827153351" sldId="2110"/>
            <ac:spMk id="5" creationId="{41FD95C9-2FDA-4231-2315-F7C9DFCBA83F}"/>
          </ac:spMkLst>
        </pc:spChg>
        <pc:spChg chg="add del mod ord">
          <ac:chgData name="Greta Zubrute-Barciene" userId="8bff31cc-89d4-4662-a326-b61a909f2689" providerId="ADAL" clId="{1506E589-6890-450B-B934-B8E330A6CBD1}" dt="2023-11-01T19:56:17.029" v="551" actId="700"/>
          <ac:spMkLst>
            <pc:docMk/>
            <pc:sldMk cId="827153351" sldId="2110"/>
            <ac:spMk id="6" creationId="{861EB1EA-E577-B097-AC03-AFE3D1D31CCE}"/>
          </ac:spMkLst>
        </pc:spChg>
        <pc:spChg chg="add del mod ord">
          <ac:chgData name="Greta Zubrute-Barciene" userId="8bff31cc-89d4-4662-a326-b61a909f2689" providerId="ADAL" clId="{1506E589-6890-450B-B934-B8E330A6CBD1}" dt="2023-11-01T19:56:17.029" v="551" actId="700"/>
          <ac:spMkLst>
            <pc:docMk/>
            <pc:sldMk cId="827153351" sldId="2110"/>
            <ac:spMk id="7" creationId="{4B7AD8D1-0C70-30F9-C2E2-C46871F88972}"/>
          </ac:spMkLst>
        </pc:spChg>
        <pc:spChg chg="add del mod ord">
          <ac:chgData name="Greta Zubrute-Barciene" userId="8bff31cc-89d4-4662-a326-b61a909f2689" providerId="ADAL" clId="{1506E589-6890-450B-B934-B8E330A6CBD1}" dt="2023-11-01T19:56:17.029" v="551" actId="700"/>
          <ac:spMkLst>
            <pc:docMk/>
            <pc:sldMk cId="827153351" sldId="2110"/>
            <ac:spMk id="8" creationId="{9CC66125-A3CA-BAAC-35BB-EAB400F554BC}"/>
          </ac:spMkLst>
        </pc:spChg>
        <pc:spChg chg="add del mod ord">
          <ac:chgData name="Greta Zubrute-Barciene" userId="8bff31cc-89d4-4662-a326-b61a909f2689" providerId="ADAL" clId="{1506E589-6890-450B-B934-B8E330A6CBD1}" dt="2023-11-01T19:56:17.029" v="551" actId="700"/>
          <ac:spMkLst>
            <pc:docMk/>
            <pc:sldMk cId="827153351" sldId="2110"/>
            <ac:spMk id="9" creationId="{11B68A51-730E-8156-D12B-CC69B2CB7D0E}"/>
          </ac:spMkLst>
        </pc:spChg>
        <pc:graphicFrameChg chg="del">
          <ac:chgData name="Greta Zubrute-Barciene" userId="8bff31cc-89d4-4662-a326-b61a909f2689" providerId="ADAL" clId="{1506E589-6890-450B-B934-B8E330A6CBD1}" dt="2023-11-01T19:54:40.116" v="537" actId="21"/>
          <ac:graphicFrameMkLst>
            <pc:docMk/>
            <pc:sldMk cId="827153351" sldId="2110"/>
            <ac:graphicFrameMk id="3" creationId="{4338646A-DA99-7C95-9D33-07601E6F2EA6}"/>
          </ac:graphicFrameMkLst>
        </pc:graphicFrameChg>
        <pc:graphicFrameChg chg="add del mod">
          <ac:chgData name="Greta Zubrute-Barciene" userId="8bff31cc-89d4-4662-a326-b61a909f2689" providerId="ADAL" clId="{1506E589-6890-450B-B934-B8E330A6CBD1}" dt="2023-11-01T19:56:25.242" v="553" actId="478"/>
          <ac:graphicFrameMkLst>
            <pc:docMk/>
            <pc:sldMk cId="827153351" sldId="2110"/>
            <ac:graphicFrameMk id="4" creationId="{D8A78562-3FF6-B187-1E26-379AB613EC3D}"/>
          </ac:graphicFrameMkLst>
        </pc:graphicFrameChg>
        <pc:graphicFrameChg chg="add mod modGraphic">
          <ac:chgData name="Greta Zubrute-Barciene" userId="8bff31cc-89d4-4662-a326-b61a909f2689" providerId="ADAL" clId="{1506E589-6890-450B-B934-B8E330A6CBD1}" dt="2023-11-01T20:21:05.295" v="1246" actId="122"/>
          <ac:graphicFrameMkLst>
            <pc:docMk/>
            <pc:sldMk cId="827153351" sldId="2110"/>
            <ac:graphicFrameMk id="10" creationId="{B36DDA97-B539-EB76-2810-C0917C401A50}"/>
          </ac:graphicFrameMkLst>
        </pc:graphicFrameChg>
      </pc:sldChg>
      <pc:sldChg chg="addSp delSp modSp add mod modClrScheme chgLayout">
        <pc:chgData name="Greta Zubrute-Barciene" userId="8bff31cc-89d4-4662-a326-b61a909f2689" providerId="ADAL" clId="{1506E589-6890-450B-B934-B8E330A6CBD1}" dt="2023-11-01T20:26:41.733" v="1313" actId="20577"/>
        <pc:sldMkLst>
          <pc:docMk/>
          <pc:sldMk cId="799148397" sldId="2111"/>
        </pc:sldMkLst>
        <pc:spChg chg="mod">
          <ac:chgData name="Greta Zubrute-Barciene" userId="8bff31cc-89d4-4662-a326-b61a909f2689" providerId="ADAL" clId="{1506E589-6890-450B-B934-B8E330A6CBD1}" dt="2023-11-01T20:26:41.733" v="1313" actId="20577"/>
          <ac:spMkLst>
            <pc:docMk/>
            <pc:sldMk cId="799148397" sldId="2111"/>
            <ac:spMk id="2" creationId="{DC4C7042-24E0-5FA5-5654-830FF614ED4C}"/>
          </ac:spMkLst>
        </pc:spChg>
        <pc:spChg chg="add del mod">
          <ac:chgData name="Greta Zubrute-Barciene" userId="8bff31cc-89d4-4662-a326-b61a909f2689" providerId="ADAL" clId="{1506E589-6890-450B-B934-B8E330A6CBD1}" dt="2023-11-01T20:07:26.965" v="819"/>
          <ac:spMkLst>
            <pc:docMk/>
            <pc:sldMk cId="799148397" sldId="2111"/>
            <ac:spMk id="3" creationId="{E2AB298B-49B8-E0C0-3864-4BA0610A4482}"/>
          </ac:spMkLst>
        </pc:spChg>
        <pc:spChg chg="add del mod ord">
          <ac:chgData name="Greta Zubrute-Barciene" userId="8bff31cc-89d4-4662-a326-b61a909f2689" providerId="ADAL" clId="{1506E589-6890-450B-B934-B8E330A6CBD1}" dt="2023-11-01T20:23:46.007" v="1263" actId="700"/>
          <ac:spMkLst>
            <pc:docMk/>
            <pc:sldMk cId="799148397" sldId="2111"/>
            <ac:spMk id="5" creationId="{74B3B4F8-3782-27DF-A27F-1F5F5302A25E}"/>
          </ac:spMkLst>
        </pc:spChg>
        <pc:spChg chg="add del mod ord">
          <ac:chgData name="Greta Zubrute-Barciene" userId="8bff31cc-89d4-4662-a326-b61a909f2689" providerId="ADAL" clId="{1506E589-6890-450B-B934-B8E330A6CBD1}" dt="2023-11-01T20:23:46.007" v="1263" actId="700"/>
          <ac:spMkLst>
            <pc:docMk/>
            <pc:sldMk cId="799148397" sldId="2111"/>
            <ac:spMk id="6" creationId="{43012507-BA7B-BB3B-2EA0-5FE29494A418}"/>
          </ac:spMkLst>
        </pc:spChg>
        <pc:spChg chg="add del mod ord">
          <ac:chgData name="Greta Zubrute-Barciene" userId="8bff31cc-89d4-4662-a326-b61a909f2689" providerId="ADAL" clId="{1506E589-6890-450B-B934-B8E330A6CBD1}" dt="2023-11-01T20:23:46.007" v="1263" actId="700"/>
          <ac:spMkLst>
            <pc:docMk/>
            <pc:sldMk cId="799148397" sldId="2111"/>
            <ac:spMk id="7" creationId="{FA311AF8-6074-00A2-3B6A-B636B93F09D0}"/>
          </ac:spMkLst>
        </pc:spChg>
        <pc:spChg chg="add mod ord">
          <ac:chgData name="Greta Zubrute-Barciene" userId="8bff31cc-89d4-4662-a326-b61a909f2689" providerId="ADAL" clId="{1506E589-6890-450B-B934-B8E330A6CBD1}" dt="2023-11-01T20:25:10.164" v="1296" actId="20577"/>
          <ac:spMkLst>
            <pc:docMk/>
            <pc:sldMk cId="799148397" sldId="2111"/>
            <ac:spMk id="8" creationId="{E5E08FA7-B0F6-EB72-41B5-A11498F77F09}"/>
          </ac:spMkLst>
        </pc:spChg>
        <pc:spChg chg="add del mod ord">
          <ac:chgData name="Greta Zubrute-Barciene" userId="8bff31cc-89d4-4662-a326-b61a909f2689" providerId="ADAL" clId="{1506E589-6890-450B-B934-B8E330A6CBD1}" dt="2023-11-01T20:23:50.682" v="1264" actId="21"/>
          <ac:spMkLst>
            <pc:docMk/>
            <pc:sldMk cId="799148397" sldId="2111"/>
            <ac:spMk id="9" creationId="{5F3A5747-82FB-4BB1-B362-3C36688BA499}"/>
          </ac:spMkLst>
        </pc:spChg>
        <pc:spChg chg="add del mod ord">
          <ac:chgData name="Greta Zubrute-Barciene" userId="8bff31cc-89d4-4662-a326-b61a909f2689" providerId="ADAL" clId="{1506E589-6890-450B-B934-B8E330A6CBD1}" dt="2023-11-01T20:24:00.355" v="1266" actId="21"/>
          <ac:spMkLst>
            <pc:docMk/>
            <pc:sldMk cId="799148397" sldId="2111"/>
            <ac:spMk id="10" creationId="{422C145F-4076-EF28-B8EF-0B4A10962D6C}"/>
          </ac:spMkLst>
        </pc:spChg>
        <pc:spChg chg="add del mod ord">
          <ac:chgData name="Greta Zubrute-Barciene" userId="8bff31cc-89d4-4662-a326-b61a909f2689" providerId="ADAL" clId="{1506E589-6890-450B-B934-B8E330A6CBD1}" dt="2023-11-01T20:23:54.068" v="1265" actId="21"/>
          <ac:spMkLst>
            <pc:docMk/>
            <pc:sldMk cId="799148397" sldId="2111"/>
            <ac:spMk id="11" creationId="{4966BA20-EB4C-33BC-8BDC-148803BCE01C}"/>
          </ac:spMkLst>
        </pc:spChg>
        <pc:spChg chg="add del mod ord">
          <ac:chgData name="Greta Zubrute-Barciene" userId="8bff31cc-89d4-4662-a326-b61a909f2689" providerId="ADAL" clId="{1506E589-6890-450B-B934-B8E330A6CBD1}" dt="2023-11-01T20:24:18.485" v="1271" actId="21"/>
          <ac:spMkLst>
            <pc:docMk/>
            <pc:sldMk cId="799148397" sldId="2111"/>
            <ac:spMk id="12" creationId="{CDC26808-386A-92CF-A019-FB89A7617015}"/>
          </ac:spMkLst>
        </pc:spChg>
        <pc:graphicFrameChg chg="mod">
          <ac:chgData name="Greta Zubrute-Barciene" userId="8bff31cc-89d4-4662-a326-b61a909f2689" providerId="ADAL" clId="{1506E589-6890-450B-B934-B8E330A6CBD1}" dt="2023-11-01T20:25:15.800" v="1297"/>
          <ac:graphicFrameMkLst>
            <pc:docMk/>
            <pc:sldMk cId="799148397" sldId="2111"/>
            <ac:graphicFrameMk id="4" creationId="{D8A78562-3FF6-B187-1E26-379AB613EC3D}"/>
          </ac:graphicFrameMkLst>
        </pc:graphicFrameChg>
      </pc:sldChg>
      <pc:sldChg chg="addSp delSp modSp add mod modClrScheme chgLayout">
        <pc:chgData name="Greta Zubrute-Barciene" userId="8bff31cc-89d4-4662-a326-b61a909f2689" providerId="ADAL" clId="{1506E589-6890-450B-B934-B8E330A6CBD1}" dt="2023-11-01T20:26:46.339" v="1318" actId="20577"/>
        <pc:sldMkLst>
          <pc:docMk/>
          <pc:sldMk cId="2657157579" sldId="2112"/>
        </pc:sldMkLst>
        <pc:spChg chg="mod">
          <ac:chgData name="Greta Zubrute-Barciene" userId="8bff31cc-89d4-4662-a326-b61a909f2689" providerId="ADAL" clId="{1506E589-6890-450B-B934-B8E330A6CBD1}" dt="2023-11-01T20:26:46.339" v="1318" actId="20577"/>
          <ac:spMkLst>
            <pc:docMk/>
            <pc:sldMk cId="2657157579" sldId="2112"/>
            <ac:spMk id="2" creationId="{DC4C7042-24E0-5FA5-5654-830FF614ED4C}"/>
          </ac:spMkLst>
        </pc:spChg>
        <pc:spChg chg="add del mod ord">
          <ac:chgData name="Greta Zubrute-Barciene" userId="8bff31cc-89d4-4662-a326-b61a909f2689" providerId="ADAL" clId="{1506E589-6890-450B-B934-B8E330A6CBD1}" dt="2023-11-01T20:00:39.787" v="602" actId="700"/>
          <ac:spMkLst>
            <pc:docMk/>
            <pc:sldMk cId="2657157579" sldId="2112"/>
            <ac:spMk id="3" creationId="{BC018CDD-8909-0F1E-782E-D2DCFA12D1EC}"/>
          </ac:spMkLst>
        </pc:spChg>
        <pc:spChg chg="add del mod ord">
          <ac:chgData name="Greta Zubrute-Barciene" userId="8bff31cc-89d4-4662-a326-b61a909f2689" providerId="ADAL" clId="{1506E589-6890-450B-B934-B8E330A6CBD1}" dt="2023-11-01T20:00:39.787" v="602" actId="700"/>
          <ac:spMkLst>
            <pc:docMk/>
            <pc:sldMk cId="2657157579" sldId="2112"/>
            <ac:spMk id="5" creationId="{6E75F563-FB85-2D95-1675-B9743F16CA0C}"/>
          </ac:spMkLst>
        </pc:spChg>
        <pc:spChg chg="add del mod ord">
          <ac:chgData name="Greta Zubrute-Barciene" userId="8bff31cc-89d4-4662-a326-b61a909f2689" providerId="ADAL" clId="{1506E589-6890-450B-B934-B8E330A6CBD1}" dt="2023-11-01T20:00:39.787" v="602" actId="700"/>
          <ac:spMkLst>
            <pc:docMk/>
            <pc:sldMk cId="2657157579" sldId="2112"/>
            <ac:spMk id="6" creationId="{181FE68E-F840-8A18-DCE3-A0A4CF14E526}"/>
          </ac:spMkLst>
        </pc:spChg>
        <pc:spChg chg="add del mod ord">
          <ac:chgData name="Greta Zubrute-Barciene" userId="8bff31cc-89d4-4662-a326-b61a909f2689" providerId="ADAL" clId="{1506E589-6890-450B-B934-B8E330A6CBD1}" dt="2023-11-01T20:21:37.865" v="1247" actId="6549"/>
          <ac:spMkLst>
            <pc:docMk/>
            <pc:sldMk cId="2657157579" sldId="2112"/>
            <ac:spMk id="7" creationId="{15C9357D-8AAB-5E9D-7FDF-BF35B9D7002B}"/>
          </ac:spMkLst>
        </pc:spChg>
        <pc:spChg chg="add del mod ord">
          <ac:chgData name="Greta Zubrute-Barciene" userId="8bff31cc-89d4-4662-a326-b61a909f2689" providerId="ADAL" clId="{1506E589-6890-450B-B934-B8E330A6CBD1}" dt="2023-11-01T20:00:50.856" v="604" actId="21"/>
          <ac:spMkLst>
            <pc:docMk/>
            <pc:sldMk cId="2657157579" sldId="2112"/>
            <ac:spMk id="8" creationId="{3DDB8D41-BF11-B174-3FB7-73336DB54AE5}"/>
          </ac:spMkLst>
        </pc:spChg>
        <pc:spChg chg="add del mod ord">
          <ac:chgData name="Greta Zubrute-Barciene" userId="8bff31cc-89d4-4662-a326-b61a909f2689" providerId="ADAL" clId="{1506E589-6890-450B-B934-B8E330A6CBD1}" dt="2023-11-01T20:00:56.061" v="605" actId="21"/>
          <ac:spMkLst>
            <pc:docMk/>
            <pc:sldMk cId="2657157579" sldId="2112"/>
            <ac:spMk id="9" creationId="{9573EE6B-2D68-65A5-ADD9-7B9A23126337}"/>
          </ac:spMkLst>
        </pc:spChg>
        <pc:spChg chg="add del mod ord">
          <ac:chgData name="Greta Zubrute-Barciene" userId="8bff31cc-89d4-4662-a326-b61a909f2689" providerId="ADAL" clId="{1506E589-6890-450B-B934-B8E330A6CBD1}" dt="2023-11-01T20:00:59.528" v="606" actId="21"/>
          <ac:spMkLst>
            <pc:docMk/>
            <pc:sldMk cId="2657157579" sldId="2112"/>
            <ac:spMk id="10" creationId="{5B0A0CED-5B1C-DBE7-4F57-438E0513C22E}"/>
          </ac:spMkLst>
        </pc:spChg>
        <pc:spChg chg="add mod ord">
          <ac:chgData name="Greta Zubrute-Barciene" userId="8bff31cc-89d4-4662-a326-b61a909f2689" providerId="ADAL" clId="{1506E589-6890-450B-B934-B8E330A6CBD1}" dt="2023-11-01T20:02:31.441" v="638" actId="20577"/>
          <ac:spMkLst>
            <pc:docMk/>
            <pc:sldMk cId="2657157579" sldId="2112"/>
            <ac:spMk id="11" creationId="{4C27765F-9658-838E-2F98-65C5AA233190}"/>
          </ac:spMkLst>
        </pc:spChg>
        <pc:graphicFrameChg chg="del">
          <ac:chgData name="Greta Zubrute-Barciene" userId="8bff31cc-89d4-4662-a326-b61a909f2689" providerId="ADAL" clId="{1506E589-6890-450B-B934-B8E330A6CBD1}" dt="2023-11-01T20:00:12.616" v="600" actId="478"/>
          <ac:graphicFrameMkLst>
            <pc:docMk/>
            <pc:sldMk cId="2657157579" sldId="2112"/>
            <ac:graphicFrameMk id="4" creationId="{D8A78562-3FF6-B187-1E26-379AB613EC3D}"/>
          </ac:graphicFrameMkLst>
        </pc:graphicFrameChg>
        <pc:graphicFrameChg chg="add mod">
          <ac:chgData name="Greta Zubrute-Barciene" userId="8bff31cc-89d4-4662-a326-b61a909f2689" providerId="ADAL" clId="{1506E589-6890-450B-B934-B8E330A6CBD1}" dt="2023-11-01T20:01:35.900" v="615"/>
          <ac:graphicFrameMkLst>
            <pc:docMk/>
            <pc:sldMk cId="2657157579" sldId="2112"/>
            <ac:graphicFrameMk id="12" creationId="{CB029B86-4DC4-EB1E-B9C1-43C39EC8EE2A}"/>
          </ac:graphicFrameMkLst>
        </pc:graphicFrameChg>
        <pc:graphicFrameChg chg="add mod">
          <ac:chgData name="Greta Zubrute-Barciene" userId="8bff31cc-89d4-4662-a326-b61a909f2689" providerId="ADAL" clId="{1506E589-6890-450B-B934-B8E330A6CBD1}" dt="2023-11-01T20:07:39.180" v="820"/>
          <ac:graphicFrameMkLst>
            <pc:docMk/>
            <pc:sldMk cId="2657157579" sldId="2112"/>
            <ac:graphicFrameMk id="13" creationId="{CB029B86-4DC4-EB1E-B9C1-43C39EC8EE2A}"/>
          </ac:graphicFrameMkLst>
        </pc:graphicFrameChg>
        <pc:graphicFrameChg chg="add mod">
          <ac:chgData name="Greta Zubrute-Barciene" userId="8bff31cc-89d4-4662-a326-b61a909f2689" providerId="ADAL" clId="{1506E589-6890-450B-B934-B8E330A6CBD1}" dt="2023-11-01T20:07:44.132" v="821"/>
          <ac:graphicFrameMkLst>
            <pc:docMk/>
            <pc:sldMk cId="2657157579" sldId="2112"/>
            <ac:graphicFrameMk id="14" creationId="{BE34E654-9668-9FF7-39C0-D4050B5D2D67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nuvei-my.sharepoint.com/personal/greta_zu_nuvei_com/Documents/Desktop/Project%201%20-%20Structured%20approach%20to%20Data%20Analytic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nuvei-my.sharepoint.com/personal/greta_zu_nuvei_com/Documents/Desktop/Project%201%20-%20Structured%20approach%20to%20Data%20Analytic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nuvei-my.sharepoint.com/personal/greta_zu_nuvei_com/Documents/Desktop/Project%201%20-%20Structured%20approach%20to%20Data%20Analytic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Daily steps</a:t>
            </a:r>
            <a:r>
              <a:rPr lang="en-US" baseline="0"/>
              <a:t> vs. calories burned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6395503153123609E-2"/>
          <c:y val="0.10838983165839096"/>
          <c:w val="0.91903610288156001"/>
          <c:h val="0.662698145669726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Data!$B$39</c:f>
              <c:strCache>
                <c:ptCount val="1"/>
                <c:pt idx="0">
                  <c:v>Daily steps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Data!$A$40:$A$70</c:f>
              <c:numCache>
                <c:formatCode>d\-mmm</c:formatCode>
                <c:ptCount val="31"/>
                <c:pt idx="0">
                  <c:v>45200</c:v>
                </c:pt>
                <c:pt idx="1">
                  <c:v>45201</c:v>
                </c:pt>
                <c:pt idx="2">
                  <c:v>45202</c:v>
                </c:pt>
                <c:pt idx="3">
                  <c:v>45203</c:v>
                </c:pt>
                <c:pt idx="4">
                  <c:v>45204</c:v>
                </c:pt>
                <c:pt idx="5">
                  <c:v>45205</c:v>
                </c:pt>
                <c:pt idx="6">
                  <c:v>45206</c:v>
                </c:pt>
                <c:pt idx="7">
                  <c:v>45207</c:v>
                </c:pt>
                <c:pt idx="8">
                  <c:v>45208</c:v>
                </c:pt>
                <c:pt idx="9">
                  <c:v>45209</c:v>
                </c:pt>
                <c:pt idx="10">
                  <c:v>45210</c:v>
                </c:pt>
                <c:pt idx="11">
                  <c:v>45211</c:v>
                </c:pt>
                <c:pt idx="12">
                  <c:v>45212</c:v>
                </c:pt>
                <c:pt idx="13">
                  <c:v>45213</c:v>
                </c:pt>
                <c:pt idx="14">
                  <c:v>45214</c:v>
                </c:pt>
                <c:pt idx="15">
                  <c:v>45215</c:v>
                </c:pt>
                <c:pt idx="16">
                  <c:v>45216</c:v>
                </c:pt>
                <c:pt idx="17">
                  <c:v>45217</c:v>
                </c:pt>
                <c:pt idx="18">
                  <c:v>45218</c:v>
                </c:pt>
                <c:pt idx="19">
                  <c:v>45219</c:v>
                </c:pt>
                <c:pt idx="20">
                  <c:v>45220</c:v>
                </c:pt>
                <c:pt idx="21">
                  <c:v>45221</c:v>
                </c:pt>
                <c:pt idx="22">
                  <c:v>45222</c:v>
                </c:pt>
                <c:pt idx="23">
                  <c:v>45223</c:v>
                </c:pt>
                <c:pt idx="24">
                  <c:v>45224</c:v>
                </c:pt>
                <c:pt idx="25">
                  <c:v>45225</c:v>
                </c:pt>
                <c:pt idx="26">
                  <c:v>45226</c:v>
                </c:pt>
                <c:pt idx="27">
                  <c:v>45227</c:v>
                </c:pt>
                <c:pt idx="28">
                  <c:v>45228</c:v>
                </c:pt>
                <c:pt idx="29">
                  <c:v>45229</c:v>
                </c:pt>
                <c:pt idx="30">
                  <c:v>45230</c:v>
                </c:pt>
              </c:numCache>
            </c:numRef>
          </c:cat>
          <c:val>
            <c:numRef>
              <c:f>Data!$B$40:$B$70</c:f>
              <c:numCache>
                <c:formatCode>General</c:formatCode>
                <c:ptCount val="31"/>
                <c:pt idx="0">
                  <c:v>15828</c:v>
                </c:pt>
                <c:pt idx="1">
                  <c:v>10529</c:v>
                </c:pt>
                <c:pt idx="2">
                  <c:v>10055</c:v>
                </c:pt>
                <c:pt idx="3">
                  <c:v>8809</c:v>
                </c:pt>
                <c:pt idx="4">
                  <c:v>7445</c:v>
                </c:pt>
                <c:pt idx="5">
                  <c:v>15059</c:v>
                </c:pt>
                <c:pt idx="6">
                  <c:v>6944</c:v>
                </c:pt>
                <c:pt idx="7">
                  <c:v>7659</c:v>
                </c:pt>
                <c:pt idx="8">
                  <c:v>9629</c:v>
                </c:pt>
                <c:pt idx="9">
                  <c:v>8329</c:v>
                </c:pt>
                <c:pt idx="10">
                  <c:v>11860</c:v>
                </c:pt>
                <c:pt idx="11">
                  <c:v>6448</c:v>
                </c:pt>
                <c:pt idx="12">
                  <c:v>8362</c:v>
                </c:pt>
                <c:pt idx="13">
                  <c:v>8292</c:v>
                </c:pt>
                <c:pt idx="14">
                  <c:v>6463</c:v>
                </c:pt>
                <c:pt idx="15">
                  <c:v>11059</c:v>
                </c:pt>
                <c:pt idx="16">
                  <c:v>8240</c:v>
                </c:pt>
                <c:pt idx="17">
                  <c:v>7559</c:v>
                </c:pt>
                <c:pt idx="18">
                  <c:v>21556</c:v>
                </c:pt>
                <c:pt idx="19">
                  <c:v>12728</c:v>
                </c:pt>
                <c:pt idx="20">
                  <c:v>5866</c:v>
                </c:pt>
                <c:pt idx="21">
                  <c:v>12537</c:v>
                </c:pt>
                <c:pt idx="22">
                  <c:v>10294</c:v>
                </c:pt>
                <c:pt idx="23">
                  <c:v>4812</c:v>
                </c:pt>
                <c:pt idx="24">
                  <c:v>10735</c:v>
                </c:pt>
                <c:pt idx="25">
                  <c:v>5798</c:v>
                </c:pt>
                <c:pt idx="26">
                  <c:v>16453</c:v>
                </c:pt>
                <c:pt idx="27">
                  <c:v>6296</c:v>
                </c:pt>
                <c:pt idx="28">
                  <c:v>10097</c:v>
                </c:pt>
                <c:pt idx="29">
                  <c:v>9385</c:v>
                </c:pt>
                <c:pt idx="30">
                  <c:v>6019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CB-4E59-8178-85A3670F8D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52369536"/>
        <c:axId val="913089936"/>
      </c:barChart>
      <c:lineChart>
        <c:grouping val="standard"/>
        <c:varyColors val="0"/>
        <c:ser>
          <c:idx val="1"/>
          <c:order val="1"/>
          <c:tx>
            <c:strRef>
              <c:f>Data!$C$39</c:f>
              <c:strCache>
                <c:ptCount val="1"/>
                <c:pt idx="0">
                  <c:v>Calories burned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Data!$A$40:$A$70</c:f>
              <c:numCache>
                <c:formatCode>d\-mmm</c:formatCode>
                <c:ptCount val="31"/>
                <c:pt idx="0">
                  <c:v>45200</c:v>
                </c:pt>
                <c:pt idx="1">
                  <c:v>45201</c:v>
                </c:pt>
                <c:pt idx="2">
                  <c:v>45202</c:v>
                </c:pt>
                <c:pt idx="3">
                  <c:v>45203</c:v>
                </c:pt>
                <c:pt idx="4">
                  <c:v>45204</c:v>
                </c:pt>
                <c:pt idx="5">
                  <c:v>45205</c:v>
                </c:pt>
                <c:pt idx="6">
                  <c:v>45206</c:v>
                </c:pt>
                <c:pt idx="7">
                  <c:v>45207</c:v>
                </c:pt>
                <c:pt idx="8">
                  <c:v>45208</c:v>
                </c:pt>
                <c:pt idx="9">
                  <c:v>45209</c:v>
                </c:pt>
                <c:pt idx="10">
                  <c:v>45210</c:v>
                </c:pt>
                <c:pt idx="11">
                  <c:v>45211</c:v>
                </c:pt>
                <c:pt idx="12">
                  <c:v>45212</c:v>
                </c:pt>
                <c:pt idx="13">
                  <c:v>45213</c:v>
                </c:pt>
                <c:pt idx="14">
                  <c:v>45214</c:v>
                </c:pt>
                <c:pt idx="15">
                  <c:v>45215</c:v>
                </c:pt>
                <c:pt idx="16">
                  <c:v>45216</c:v>
                </c:pt>
                <c:pt idx="17">
                  <c:v>45217</c:v>
                </c:pt>
                <c:pt idx="18">
                  <c:v>45218</c:v>
                </c:pt>
                <c:pt idx="19">
                  <c:v>45219</c:v>
                </c:pt>
                <c:pt idx="20">
                  <c:v>45220</c:v>
                </c:pt>
                <c:pt idx="21">
                  <c:v>45221</c:v>
                </c:pt>
                <c:pt idx="22">
                  <c:v>45222</c:v>
                </c:pt>
                <c:pt idx="23">
                  <c:v>45223</c:v>
                </c:pt>
                <c:pt idx="24">
                  <c:v>45224</c:v>
                </c:pt>
                <c:pt idx="25">
                  <c:v>45225</c:v>
                </c:pt>
                <c:pt idx="26">
                  <c:v>45226</c:v>
                </c:pt>
                <c:pt idx="27">
                  <c:v>45227</c:v>
                </c:pt>
                <c:pt idx="28">
                  <c:v>45228</c:v>
                </c:pt>
                <c:pt idx="29">
                  <c:v>45229</c:v>
                </c:pt>
                <c:pt idx="30">
                  <c:v>45230</c:v>
                </c:pt>
              </c:numCache>
            </c:numRef>
          </c:cat>
          <c:val>
            <c:numRef>
              <c:f>Data!$C$40:$C$70</c:f>
              <c:numCache>
                <c:formatCode>General</c:formatCode>
                <c:ptCount val="31"/>
                <c:pt idx="0">
                  <c:v>475</c:v>
                </c:pt>
                <c:pt idx="1">
                  <c:v>331</c:v>
                </c:pt>
                <c:pt idx="2">
                  <c:v>304</c:v>
                </c:pt>
                <c:pt idx="3">
                  <c:v>262</c:v>
                </c:pt>
                <c:pt idx="4">
                  <c:v>235</c:v>
                </c:pt>
                <c:pt idx="5">
                  <c:v>459</c:v>
                </c:pt>
                <c:pt idx="6">
                  <c:v>207</c:v>
                </c:pt>
                <c:pt idx="7">
                  <c:v>228</c:v>
                </c:pt>
                <c:pt idx="8">
                  <c:v>300</c:v>
                </c:pt>
                <c:pt idx="9">
                  <c:v>245</c:v>
                </c:pt>
                <c:pt idx="10">
                  <c:v>363</c:v>
                </c:pt>
                <c:pt idx="11">
                  <c:v>194</c:v>
                </c:pt>
                <c:pt idx="12">
                  <c:v>249</c:v>
                </c:pt>
                <c:pt idx="13">
                  <c:v>251</c:v>
                </c:pt>
                <c:pt idx="14">
                  <c:v>192</c:v>
                </c:pt>
                <c:pt idx="15">
                  <c:v>338</c:v>
                </c:pt>
                <c:pt idx="16">
                  <c:v>246</c:v>
                </c:pt>
                <c:pt idx="17">
                  <c:v>229</c:v>
                </c:pt>
                <c:pt idx="18">
                  <c:v>647</c:v>
                </c:pt>
                <c:pt idx="19">
                  <c:v>385</c:v>
                </c:pt>
                <c:pt idx="20">
                  <c:v>175</c:v>
                </c:pt>
                <c:pt idx="21">
                  <c:v>387</c:v>
                </c:pt>
                <c:pt idx="22">
                  <c:v>308</c:v>
                </c:pt>
                <c:pt idx="23">
                  <c:v>143</c:v>
                </c:pt>
                <c:pt idx="24">
                  <c:v>327</c:v>
                </c:pt>
                <c:pt idx="25">
                  <c:v>173</c:v>
                </c:pt>
                <c:pt idx="26">
                  <c:v>490</c:v>
                </c:pt>
                <c:pt idx="27">
                  <c:v>187</c:v>
                </c:pt>
                <c:pt idx="28">
                  <c:v>312</c:v>
                </c:pt>
                <c:pt idx="29">
                  <c:v>296</c:v>
                </c:pt>
                <c:pt idx="30">
                  <c:v>181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1CB-4E59-8178-85A3670F8D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52353216"/>
        <c:axId val="913092912"/>
      </c:lineChart>
      <c:dateAx>
        <c:axId val="452369536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3089936"/>
        <c:crosses val="autoZero"/>
        <c:auto val="1"/>
        <c:lblOffset val="100"/>
        <c:baseTimeUnit val="days"/>
      </c:dateAx>
      <c:valAx>
        <c:axId val="913089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369536"/>
        <c:crosses val="autoZero"/>
        <c:crossBetween val="between"/>
      </c:valAx>
      <c:valAx>
        <c:axId val="91309291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353216"/>
        <c:crosses val="max"/>
        <c:crossBetween val="between"/>
      </c:valAx>
      <c:dateAx>
        <c:axId val="452353216"/>
        <c:scaling>
          <c:orientation val="minMax"/>
        </c:scaling>
        <c:delete val="1"/>
        <c:axPos val="b"/>
        <c:numFmt formatCode="d\-mmm" sourceLinked="1"/>
        <c:majorTickMark val="out"/>
        <c:minorTickMark val="none"/>
        <c:tickLblPos val="nextTo"/>
        <c:crossAx val="913092912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/>
              <a:t>Calorie intake vs. calories</a:t>
            </a:r>
            <a:r>
              <a:rPr lang="en-US" sz="1200" baseline="0"/>
              <a:t> burned while walking</a:t>
            </a:r>
            <a:endParaRPr lang="en-US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Data!$B$74</c:f>
              <c:strCache>
                <c:ptCount val="1"/>
                <c:pt idx="0">
                  <c:v>Calorie intake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Data!$A$75:$A$105</c:f>
              <c:numCache>
                <c:formatCode>d\-mmm</c:formatCode>
                <c:ptCount val="31"/>
                <c:pt idx="0">
                  <c:v>45200</c:v>
                </c:pt>
                <c:pt idx="1">
                  <c:v>45201</c:v>
                </c:pt>
                <c:pt idx="2">
                  <c:v>45202</c:v>
                </c:pt>
                <c:pt idx="3">
                  <c:v>45203</c:v>
                </c:pt>
                <c:pt idx="4">
                  <c:v>45204</c:v>
                </c:pt>
                <c:pt idx="5">
                  <c:v>45205</c:v>
                </c:pt>
                <c:pt idx="6">
                  <c:v>45206</c:v>
                </c:pt>
                <c:pt idx="7">
                  <c:v>45207</c:v>
                </c:pt>
                <c:pt idx="8">
                  <c:v>45208</c:v>
                </c:pt>
                <c:pt idx="9">
                  <c:v>45209</c:v>
                </c:pt>
                <c:pt idx="10">
                  <c:v>45210</c:v>
                </c:pt>
                <c:pt idx="11">
                  <c:v>45211</c:v>
                </c:pt>
                <c:pt idx="12">
                  <c:v>45212</c:v>
                </c:pt>
                <c:pt idx="13">
                  <c:v>45213</c:v>
                </c:pt>
                <c:pt idx="14">
                  <c:v>45214</c:v>
                </c:pt>
                <c:pt idx="15">
                  <c:v>45215</c:v>
                </c:pt>
                <c:pt idx="16">
                  <c:v>45216</c:v>
                </c:pt>
                <c:pt idx="17">
                  <c:v>45217</c:v>
                </c:pt>
                <c:pt idx="18">
                  <c:v>45218</c:v>
                </c:pt>
                <c:pt idx="19">
                  <c:v>45219</c:v>
                </c:pt>
                <c:pt idx="20">
                  <c:v>45220</c:v>
                </c:pt>
                <c:pt idx="21">
                  <c:v>45221</c:v>
                </c:pt>
                <c:pt idx="22">
                  <c:v>45222</c:v>
                </c:pt>
                <c:pt idx="23">
                  <c:v>45223</c:v>
                </c:pt>
                <c:pt idx="24">
                  <c:v>45224</c:v>
                </c:pt>
                <c:pt idx="25">
                  <c:v>45225</c:v>
                </c:pt>
                <c:pt idx="26">
                  <c:v>45226</c:v>
                </c:pt>
                <c:pt idx="27">
                  <c:v>45227</c:v>
                </c:pt>
                <c:pt idx="28">
                  <c:v>45228</c:v>
                </c:pt>
                <c:pt idx="29">
                  <c:v>45229</c:v>
                </c:pt>
                <c:pt idx="30">
                  <c:v>45230</c:v>
                </c:pt>
              </c:numCache>
            </c:numRef>
          </c:cat>
          <c:val>
            <c:numRef>
              <c:f>Data!$B$75:$B$105</c:f>
              <c:numCache>
                <c:formatCode>General</c:formatCode>
                <c:ptCount val="31"/>
                <c:pt idx="0">
                  <c:v>2300</c:v>
                </c:pt>
                <c:pt idx="1">
                  <c:v>1610</c:v>
                </c:pt>
                <c:pt idx="2">
                  <c:v>1630</c:v>
                </c:pt>
                <c:pt idx="3">
                  <c:v>1710</c:v>
                </c:pt>
                <c:pt idx="4">
                  <c:v>1620</c:v>
                </c:pt>
                <c:pt idx="5">
                  <c:v>1620</c:v>
                </c:pt>
                <c:pt idx="6">
                  <c:v>2800</c:v>
                </c:pt>
                <c:pt idx="7">
                  <c:v>2500</c:v>
                </c:pt>
                <c:pt idx="8">
                  <c:v>1610</c:v>
                </c:pt>
                <c:pt idx="9">
                  <c:v>1610</c:v>
                </c:pt>
                <c:pt idx="10">
                  <c:v>1700</c:v>
                </c:pt>
                <c:pt idx="11">
                  <c:v>2500</c:v>
                </c:pt>
                <c:pt idx="12">
                  <c:v>2300</c:v>
                </c:pt>
                <c:pt idx="13">
                  <c:v>4000</c:v>
                </c:pt>
                <c:pt idx="14">
                  <c:v>2400</c:v>
                </c:pt>
                <c:pt idx="15">
                  <c:v>2800</c:v>
                </c:pt>
                <c:pt idx="16">
                  <c:v>3500</c:v>
                </c:pt>
                <c:pt idx="17">
                  <c:v>5000</c:v>
                </c:pt>
                <c:pt idx="18">
                  <c:v>2900</c:v>
                </c:pt>
                <c:pt idx="19">
                  <c:v>2500</c:v>
                </c:pt>
                <c:pt idx="20">
                  <c:v>2200</c:v>
                </c:pt>
                <c:pt idx="21">
                  <c:v>2600</c:v>
                </c:pt>
                <c:pt idx="22">
                  <c:v>1710</c:v>
                </c:pt>
                <c:pt idx="23">
                  <c:v>1640</c:v>
                </c:pt>
                <c:pt idx="24">
                  <c:v>1620</c:v>
                </c:pt>
                <c:pt idx="25">
                  <c:v>1600</c:v>
                </c:pt>
                <c:pt idx="26">
                  <c:v>1620</c:v>
                </c:pt>
                <c:pt idx="27">
                  <c:v>1600</c:v>
                </c:pt>
                <c:pt idx="28">
                  <c:v>1630</c:v>
                </c:pt>
                <c:pt idx="29">
                  <c:v>1740</c:v>
                </c:pt>
                <c:pt idx="30">
                  <c:v>2800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90-450E-8B8C-8FBA7360D4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6816224"/>
        <c:axId val="1142392400"/>
      </c:barChart>
      <c:lineChart>
        <c:grouping val="standard"/>
        <c:varyColors val="0"/>
        <c:ser>
          <c:idx val="1"/>
          <c:order val="1"/>
          <c:tx>
            <c:strRef>
              <c:f>Data!$C$74</c:f>
              <c:strCache>
                <c:ptCount val="1"/>
                <c:pt idx="0">
                  <c:v>Calories burned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Data!$A$75:$A$105</c:f>
              <c:numCache>
                <c:formatCode>d\-mmm</c:formatCode>
                <c:ptCount val="31"/>
                <c:pt idx="0">
                  <c:v>45200</c:v>
                </c:pt>
                <c:pt idx="1">
                  <c:v>45201</c:v>
                </c:pt>
                <c:pt idx="2">
                  <c:v>45202</c:v>
                </c:pt>
                <c:pt idx="3">
                  <c:v>45203</c:v>
                </c:pt>
                <c:pt idx="4">
                  <c:v>45204</c:v>
                </c:pt>
                <c:pt idx="5">
                  <c:v>45205</c:v>
                </c:pt>
                <c:pt idx="6">
                  <c:v>45206</c:v>
                </c:pt>
                <c:pt idx="7">
                  <c:v>45207</c:v>
                </c:pt>
                <c:pt idx="8">
                  <c:v>45208</c:v>
                </c:pt>
                <c:pt idx="9">
                  <c:v>45209</c:v>
                </c:pt>
                <c:pt idx="10">
                  <c:v>45210</c:v>
                </c:pt>
                <c:pt idx="11">
                  <c:v>45211</c:v>
                </c:pt>
                <c:pt idx="12">
                  <c:v>45212</c:v>
                </c:pt>
                <c:pt idx="13">
                  <c:v>45213</c:v>
                </c:pt>
                <c:pt idx="14">
                  <c:v>45214</c:v>
                </c:pt>
                <c:pt idx="15">
                  <c:v>45215</c:v>
                </c:pt>
                <c:pt idx="16">
                  <c:v>45216</c:v>
                </c:pt>
                <c:pt idx="17">
                  <c:v>45217</c:v>
                </c:pt>
                <c:pt idx="18">
                  <c:v>45218</c:v>
                </c:pt>
                <c:pt idx="19">
                  <c:v>45219</c:v>
                </c:pt>
                <c:pt idx="20">
                  <c:v>45220</c:v>
                </c:pt>
                <c:pt idx="21">
                  <c:v>45221</c:v>
                </c:pt>
                <c:pt idx="22">
                  <c:v>45222</c:v>
                </c:pt>
                <c:pt idx="23">
                  <c:v>45223</c:v>
                </c:pt>
                <c:pt idx="24">
                  <c:v>45224</c:v>
                </c:pt>
                <c:pt idx="25">
                  <c:v>45225</c:v>
                </c:pt>
                <c:pt idx="26">
                  <c:v>45226</c:v>
                </c:pt>
                <c:pt idx="27">
                  <c:v>45227</c:v>
                </c:pt>
                <c:pt idx="28">
                  <c:v>45228</c:v>
                </c:pt>
                <c:pt idx="29">
                  <c:v>45229</c:v>
                </c:pt>
                <c:pt idx="30">
                  <c:v>45230</c:v>
                </c:pt>
              </c:numCache>
            </c:numRef>
          </c:cat>
          <c:val>
            <c:numRef>
              <c:f>Data!$C$75:$C$105</c:f>
              <c:numCache>
                <c:formatCode>General</c:formatCode>
                <c:ptCount val="31"/>
                <c:pt idx="0">
                  <c:v>475</c:v>
                </c:pt>
                <c:pt idx="1">
                  <c:v>331</c:v>
                </c:pt>
                <c:pt idx="2">
                  <c:v>304</c:v>
                </c:pt>
                <c:pt idx="3">
                  <c:v>262</c:v>
                </c:pt>
                <c:pt idx="4">
                  <c:v>235</c:v>
                </c:pt>
                <c:pt idx="5">
                  <c:v>459</c:v>
                </c:pt>
                <c:pt idx="6">
                  <c:v>207</c:v>
                </c:pt>
                <c:pt idx="7">
                  <c:v>228</c:v>
                </c:pt>
                <c:pt idx="8">
                  <c:v>300</c:v>
                </c:pt>
                <c:pt idx="9">
                  <c:v>245</c:v>
                </c:pt>
                <c:pt idx="10">
                  <c:v>363</c:v>
                </c:pt>
                <c:pt idx="11">
                  <c:v>194</c:v>
                </c:pt>
                <c:pt idx="12">
                  <c:v>249</c:v>
                </c:pt>
                <c:pt idx="13">
                  <c:v>251</c:v>
                </c:pt>
                <c:pt idx="14">
                  <c:v>192</c:v>
                </c:pt>
                <c:pt idx="15">
                  <c:v>338</c:v>
                </c:pt>
                <c:pt idx="16">
                  <c:v>246</c:v>
                </c:pt>
                <c:pt idx="17">
                  <c:v>229</c:v>
                </c:pt>
                <c:pt idx="18">
                  <c:v>647</c:v>
                </c:pt>
                <c:pt idx="19">
                  <c:v>385</c:v>
                </c:pt>
                <c:pt idx="20">
                  <c:v>175</c:v>
                </c:pt>
                <c:pt idx="21">
                  <c:v>387</c:v>
                </c:pt>
                <c:pt idx="22">
                  <c:v>308</c:v>
                </c:pt>
                <c:pt idx="23">
                  <c:v>143</c:v>
                </c:pt>
                <c:pt idx="24">
                  <c:v>327</c:v>
                </c:pt>
                <c:pt idx="25">
                  <c:v>173</c:v>
                </c:pt>
                <c:pt idx="26">
                  <c:v>490</c:v>
                </c:pt>
                <c:pt idx="27">
                  <c:v>187</c:v>
                </c:pt>
                <c:pt idx="28">
                  <c:v>312</c:v>
                </c:pt>
                <c:pt idx="29">
                  <c:v>296</c:v>
                </c:pt>
                <c:pt idx="30">
                  <c:v>181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B90-450E-8B8C-8FBA7360D4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30779200"/>
        <c:axId val="1145619984"/>
      </c:lineChart>
      <c:dateAx>
        <c:axId val="1756816224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2392400"/>
        <c:crosses val="autoZero"/>
        <c:auto val="1"/>
        <c:lblOffset val="100"/>
        <c:baseTimeUnit val="days"/>
      </c:dateAx>
      <c:valAx>
        <c:axId val="1142392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6816224"/>
        <c:crosses val="autoZero"/>
        <c:crossBetween val="between"/>
      </c:valAx>
      <c:valAx>
        <c:axId val="1145619984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0779200"/>
        <c:crosses val="max"/>
        <c:crossBetween val="between"/>
      </c:valAx>
      <c:dateAx>
        <c:axId val="1130779200"/>
        <c:scaling>
          <c:orientation val="minMax"/>
        </c:scaling>
        <c:delete val="1"/>
        <c:axPos val="b"/>
        <c:numFmt formatCode="d\-mmm" sourceLinked="1"/>
        <c:majorTickMark val="out"/>
        <c:minorTickMark val="none"/>
        <c:tickLblPos val="nextTo"/>
        <c:crossAx val="1145619984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/>
              <a:t>Calories</a:t>
            </a:r>
            <a:r>
              <a:rPr lang="en-US" sz="1200" baseline="0"/>
              <a:t> burned vs. calorie intake daily proportion</a:t>
            </a:r>
            <a:endParaRPr lang="en-US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Data!$B$74</c:f>
              <c:strCache>
                <c:ptCount val="1"/>
                <c:pt idx="0">
                  <c:v>Calorie intake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Data!$A$75:$A$105</c:f>
              <c:numCache>
                <c:formatCode>d\-mmm</c:formatCode>
                <c:ptCount val="31"/>
                <c:pt idx="0">
                  <c:v>45200</c:v>
                </c:pt>
                <c:pt idx="1">
                  <c:v>45201</c:v>
                </c:pt>
                <c:pt idx="2">
                  <c:v>45202</c:v>
                </c:pt>
                <c:pt idx="3">
                  <c:v>45203</c:v>
                </c:pt>
                <c:pt idx="4">
                  <c:v>45204</c:v>
                </c:pt>
                <c:pt idx="5">
                  <c:v>45205</c:v>
                </c:pt>
                <c:pt idx="6">
                  <c:v>45206</c:v>
                </c:pt>
                <c:pt idx="7">
                  <c:v>45207</c:v>
                </c:pt>
                <c:pt idx="8">
                  <c:v>45208</c:v>
                </c:pt>
                <c:pt idx="9">
                  <c:v>45209</c:v>
                </c:pt>
                <c:pt idx="10">
                  <c:v>45210</c:v>
                </c:pt>
                <c:pt idx="11">
                  <c:v>45211</c:v>
                </c:pt>
                <c:pt idx="12">
                  <c:v>45212</c:v>
                </c:pt>
                <c:pt idx="13">
                  <c:v>45213</c:v>
                </c:pt>
                <c:pt idx="14">
                  <c:v>45214</c:v>
                </c:pt>
                <c:pt idx="15">
                  <c:v>45215</c:v>
                </c:pt>
                <c:pt idx="16">
                  <c:v>45216</c:v>
                </c:pt>
                <c:pt idx="17">
                  <c:v>45217</c:v>
                </c:pt>
                <c:pt idx="18">
                  <c:v>45218</c:v>
                </c:pt>
                <c:pt idx="19">
                  <c:v>45219</c:v>
                </c:pt>
                <c:pt idx="20">
                  <c:v>45220</c:v>
                </c:pt>
                <c:pt idx="21">
                  <c:v>45221</c:v>
                </c:pt>
                <c:pt idx="22">
                  <c:v>45222</c:v>
                </c:pt>
                <c:pt idx="23">
                  <c:v>45223</c:v>
                </c:pt>
                <c:pt idx="24">
                  <c:v>45224</c:v>
                </c:pt>
                <c:pt idx="25">
                  <c:v>45225</c:v>
                </c:pt>
                <c:pt idx="26">
                  <c:v>45226</c:v>
                </c:pt>
                <c:pt idx="27">
                  <c:v>45227</c:v>
                </c:pt>
                <c:pt idx="28">
                  <c:v>45228</c:v>
                </c:pt>
                <c:pt idx="29">
                  <c:v>45229</c:v>
                </c:pt>
                <c:pt idx="30">
                  <c:v>45230</c:v>
                </c:pt>
              </c:numCache>
            </c:numRef>
          </c:cat>
          <c:val>
            <c:numRef>
              <c:f>Data!$B$75:$B$105</c:f>
              <c:numCache>
                <c:formatCode>General</c:formatCode>
                <c:ptCount val="31"/>
                <c:pt idx="0">
                  <c:v>2300</c:v>
                </c:pt>
                <c:pt idx="1">
                  <c:v>1610</c:v>
                </c:pt>
                <c:pt idx="2">
                  <c:v>1630</c:v>
                </c:pt>
                <c:pt idx="3">
                  <c:v>1710</c:v>
                </c:pt>
                <c:pt idx="4">
                  <c:v>1620</c:v>
                </c:pt>
                <c:pt idx="5">
                  <c:v>1620</c:v>
                </c:pt>
                <c:pt idx="6">
                  <c:v>2800</c:v>
                </c:pt>
                <c:pt idx="7">
                  <c:v>2500</c:v>
                </c:pt>
                <c:pt idx="8">
                  <c:v>1610</c:v>
                </c:pt>
                <c:pt idx="9">
                  <c:v>1610</c:v>
                </c:pt>
                <c:pt idx="10">
                  <c:v>1700</c:v>
                </c:pt>
                <c:pt idx="11">
                  <c:v>2500</c:v>
                </c:pt>
                <c:pt idx="12">
                  <c:v>2300</c:v>
                </c:pt>
                <c:pt idx="13">
                  <c:v>4000</c:v>
                </c:pt>
                <c:pt idx="14">
                  <c:v>2400</c:v>
                </c:pt>
                <c:pt idx="15">
                  <c:v>2800</c:v>
                </c:pt>
                <c:pt idx="16">
                  <c:v>3500</c:v>
                </c:pt>
                <c:pt idx="17">
                  <c:v>5000</c:v>
                </c:pt>
                <c:pt idx="18">
                  <c:v>2900</c:v>
                </c:pt>
                <c:pt idx="19">
                  <c:v>2500</c:v>
                </c:pt>
                <c:pt idx="20">
                  <c:v>2200</c:v>
                </c:pt>
                <c:pt idx="21">
                  <c:v>2600</c:v>
                </c:pt>
                <c:pt idx="22">
                  <c:v>1710</c:v>
                </c:pt>
                <c:pt idx="23">
                  <c:v>1640</c:v>
                </c:pt>
                <c:pt idx="24">
                  <c:v>1620</c:v>
                </c:pt>
                <c:pt idx="25">
                  <c:v>1600</c:v>
                </c:pt>
                <c:pt idx="26">
                  <c:v>1620</c:v>
                </c:pt>
                <c:pt idx="27">
                  <c:v>1600</c:v>
                </c:pt>
                <c:pt idx="28">
                  <c:v>1630</c:v>
                </c:pt>
                <c:pt idx="29">
                  <c:v>1740</c:v>
                </c:pt>
                <c:pt idx="30">
                  <c:v>2800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9B-4C0A-B2F1-9B28C32ED4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08277968"/>
        <c:axId val="913078032"/>
      </c:barChart>
      <c:lineChart>
        <c:grouping val="standard"/>
        <c:varyColors val="0"/>
        <c:ser>
          <c:idx val="1"/>
          <c:order val="1"/>
          <c:tx>
            <c:strRef>
              <c:f>Data!$C$74</c:f>
              <c:strCache>
                <c:ptCount val="1"/>
                <c:pt idx="0">
                  <c:v>Calories burned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Data!$A$75:$A$105</c:f>
              <c:numCache>
                <c:formatCode>d\-mmm</c:formatCode>
                <c:ptCount val="31"/>
                <c:pt idx="0">
                  <c:v>45200</c:v>
                </c:pt>
                <c:pt idx="1">
                  <c:v>45201</c:v>
                </c:pt>
                <c:pt idx="2">
                  <c:v>45202</c:v>
                </c:pt>
                <c:pt idx="3">
                  <c:v>45203</c:v>
                </c:pt>
                <c:pt idx="4">
                  <c:v>45204</c:v>
                </c:pt>
                <c:pt idx="5">
                  <c:v>45205</c:v>
                </c:pt>
                <c:pt idx="6">
                  <c:v>45206</c:v>
                </c:pt>
                <c:pt idx="7">
                  <c:v>45207</c:v>
                </c:pt>
                <c:pt idx="8">
                  <c:v>45208</c:v>
                </c:pt>
                <c:pt idx="9">
                  <c:v>45209</c:v>
                </c:pt>
                <c:pt idx="10">
                  <c:v>45210</c:v>
                </c:pt>
                <c:pt idx="11">
                  <c:v>45211</c:v>
                </c:pt>
                <c:pt idx="12">
                  <c:v>45212</c:v>
                </c:pt>
                <c:pt idx="13">
                  <c:v>45213</c:v>
                </c:pt>
                <c:pt idx="14">
                  <c:v>45214</c:v>
                </c:pt>
                <c:pt idx="15">
                  <c:v>45215</c:v>
                </c:pt>
                <c:pt idx="16">
                  <c:v>45216</c:v>
                </c:pt>
                <c:pt idx="17">
                  <c:v>45217</c:v>
                </c:pt>
                <c:pt idx="18">
                  <c:v>45218</c:v>
                </c:pt>
                <c:pt idx="19">
                  <c:v>45219</c:v>
                </c:pt>
                <c:pt idx="20">
                  <c:v>45220</c:v>
                </c:pt>
                <c:pt idx="21">
                  <c:v>45221</c:v>
                </c:pt>
                <c:pt idx="22">
                  <c:v>45222</c:v>
                </c:pt>
                <c:pt idx="23">
                  <c:v>45223</c:v>
                </c:pt>
                <c:pt idx="24">
                  <c:v>45224</c:v>
                </c:pt>
                <c:pt idx="25">
                  <c:v>45225</c:v>
                </c:pt>
                <c:pt idx="26">
                  <c:v>45226</c:v>
                </c:pt>
                <c:pt idx="27">
                  <c:v>45227</c:v>
                </c:pt>
                <c:pt idx="28">
                  <c:v>45228</c:v>
                </c:pt>
                <c:pt idx="29">
                  <c:v>45229</c:v>
                </c:pt>
                <c:pt idx="30">
                  <c:v>45230</c:v>
                </c:pt>
              </c:numCache>
            </c:numRef>
          </c:cat>
          <c:val>
            <c:numRef>
              <c:f>Data!$C$75:$C$105</c:f>
              <c:numCache>
                <c:formatCode>General</c:formatCode>
                <c:ptCount val="31"/>
                <c:pt idx="0">
                  <c:v>475</c:v>
                </c:pt>
                <c:pt idx="1">
                  <c:v>331</c:v>
                </c:pt>
                <c:pt idx="2">
                  <c:v>304</c:v>
                </c:pt>
                <c:pt idx="3">
                  <c:v>262</c:v>
                </c:pt>
                <c:pt idx="4">
                  <c:v>235</c:v>
                </c:pt>
                <c:pt idx="5">
                  <c:v>459</c:v>
                </c:pt>
                <c:pt idx="6">
                  <c:v>207</c:v>
                </c:pt>
                <c:pt idx="7">
                  <c:v>228</c:v>
                </c:pt>
                <c:pt idx="8">
                  <c:v>300</c:v>
                </c:pt>
                <c:pt idx="9">
                  <c:v>245</c:v>
                </c:pt>
                <c:pt idx="10">
                  <c:v>363</c:v>
                </c:pt>
                <c:pt idx="11">
                  <c:v>194</c:v>
                </c:pt>
                <c:pt idx="12">
                  <c:v>249</c:v>
                </c:pt>
                <c:pt idx="13">
                  <c:v>251</c:v>
                </c:pt>
                <c:pt idx="14">
                  <c:v>192</c:v>
                </c:pt>
                <c:pt idx="15">
                  <c:v>338</c:v>
                </c:pt>
                <c:pt idx="16">
                  <c:v>246</c:v>
                </c:pt>
                <c:pt idx="17">
                  <c:v>229</c:v>
                </c:pt>
                <c:pt idx="18">
                  <c:v>647</c:v>
                </c:pt>
                <c:pt idx="19">
                  <c:v>385</c:v>
                </c:pt>
                <c:pt idx="20">
                  <c:v>175</c:v>
                </c:pt>
                <c:pt idx="21">
                  <c:v>387</c:v>
                </c:pt>
                <c:pt idx="22">
                  <c:v>308</c:v>
                </c:pt>
                <c:pt idx="23">
                  <c:v>143</c:v>
                </c:pt>
                <c:pt idx="24">
                  <c:v>327</c:v>
                </c:pt>
                <c:pt idx="25">
                  <c:v>173</c:v>
                </c:pt>
                <c:pt idx="26">
                  <c:v>490</c:v>
                </c:pt>
                <c:pt idx="27">
                  <c:v>187</c:v>
                </c:pt>
                <c:pt idx="28">
                  <c:v>312</c:v>
                </c:pt>
                <c:pt idx="29">
                  <c:v>296</c:v>
                </c:pt>
                <c:pt idx="30">
                  <c:v>181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09B-4C0A-B2F1-9B28C32ED4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08277968"/>
        <c:axId val="913078032"/>
      </c:lineChart>
      <c:dateAx>
        <c:axId val="908277968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3078032"/>
        <c:crosses val="autoZero"/>
        <c:auto val="1"/>
        <c:lblOffset val="100"/>
        <c:baseTimeUnit val="days"/>
      </c:dateAx>
      <c:valAx>
        <c:axId val="913078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8277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03A880-6A26-1B3B-7B4D-1A8807410F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763963" cy="790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0CF232-83CE-DDB0-6B08-FED301AB5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921250" y="0"/>
            <a:ext cx="3763963" cy="790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64058-8D83-43DA-93FD-798772E87CAB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707AA-3A81-43ED-795B-56C456A686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4992350"/>
            <a:ext cx="3763963" cy="790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C86A14-AC8C-A0D1-5475-2D9C9FA78F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921250" y="14992350"/>
            <a:ext cx="3763963" cy="790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A3499-1BB9-47B7-BA3F-A5C0253E6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24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3764280" cy="791887"/>
          </a:xfrm>
          <a:prstGeom prst="rect">
            <a:avLst/>
          </a:prstGeom>
        </p:spPr>
        <p:txBody>
          <a:bodyPr vert="horz" lIns="130391" tIns="65195" rIns="130391" bIns="65195" rtlCol="0"/>
          <a:lstStyle>
            <a:lvl1pPr algn="l">
              <a:defRPr sz="1800">
                <a:latin typeface="Proxima Nova Rg" panose="02000506030000020004" pitchFamily="50" charset="0"/>
              </a:defRPr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920510" y="3"/>
            <a:ext cx="3764280" cy="791887"/>
          </a:xfrm>
          <a:prstGeom prst="rect">
            <a:avLst/>
          </a:prstGeom>
        </p:spPr>
        <p:txBody>
          <a:bodyPr vert="horz" lIns="130391" tIns="65195" rIns="130391" bIns="65195" rtlCol="0"/>
          <a:lstStyle>
            <a:lvl1pPr algn="r">
              <a:defRPr sz="1800">
                <a:latin typeface="Proxima Nova Rg" panose="02000506030000020004" pitchFamily="50" charset="0"/>
              </a:defRPr>
            </a:lvl1pPr>
          </a:lstStyle>
          <a:p>
            <a:fld id="{76E80A8D-07E7-4377-8917-1995C88A2814}" type="datetimeFigureOut">
              <a:rPr lang="en-CA" smtClean="0"/>
              <a:pPr/>
              <a:t>2023-11-01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90525" y="1973263"/>
            <a:ext cx="9467850" cy="53260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0391" tIns="65195" rIns="130391" bIns="65195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68680" y="7595536"/>
            <a:ext cx="6949440" cy="6214527"/>
          </a:xfrm>
          <a:prstGeom prst="rect">
            <a:avLst/>
          </a:prstGeom>
        </p:spPr>
        <p:txBody>
          <a:bodyPr vert="horz" lIns="130391" tIns="65195" rIns="130391" bIns="65195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4991040"/>
            <a:ext cx="3764280" cy="791885"/>
          </a:xfrm>
          <a:prstGeom prst="rect">
            <a:avLst/>
          </a:prstGeom>
        </p:spPr>
        <p:txBody>
          <a:bodyPr vert="horz" lIns="130391" tIns="65195" rIns="130391" bIns="65195" rtlCol="0" anchor="b"/>
          <a:lstStyle>
            <a:lvl1pPr algn="l">
              <a:defRPr sz="1800">
                <a:latin typeface="Proxima Nova Rg" panose="02000506030000020004" pitchFamily="50" charset="0"/>
              </a:defRPr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920510" y="14991040"/>
            <a:ext cx="3764280" cy="791885"/>
          </a:xfrm>
          <a:prstGeom prst="rect">
            <a:avLst/>
          </a:prstGeom>
        </p:spPr>
        <p:txBody>
          <a:bodyPr vert="horz" lIns="130391" tIns="65195" rIns="130391" bIns="65195" rtlCol="0" anchor="b"/>
          <a:lstStyle>
            <a:lvl1pPr algn="r">
              <a:defRPr sz="1800">
                <a:latin typeface="Proxima Nova Rg" panose="02000506030000020004" pitchFamily="50" charset="0"/>
              </a:defRPr>
            </a:lvl1pPr>
          </a:lstStyle>
          <a:p>
            <a:fld id="{8E5B8C55-49E2-4C90-943D-7D1B07932561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81373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Proxima Nova Rg" panose="02000506030000020004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Proxima Nova Rg" panose="02000506030000020004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Proxima Nova Rg" panose="02000506030000020004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Proxima Nova Rg" panose="02000506030000020004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Proxima Nova Rg" panose="02000506030000020004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B8C55-49E2-4C90-943D-7D1B07932561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4831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B8C55-49E2-4C90-943D-7D1B07932561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5397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B84E91D-2A8F-4E88-BB19-580FB40CDA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1B1B1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Insert Picture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141B7-2634-4BDC-92B9-E4BBA7E118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950" y="3874610"/>
            <a:ext cx="10706100" cy="1544638"/>
          </a:xfrm>
          <a:prstGeom prst="rect">
            <a:avLst/>
          </a:prstGeom>
        </p:spPr>
        <p:txBody>
          <a:bodyPr anchor="b"/>
          <a:lstStyle>
            <a:lvl1pPr algn="ctr">
              <a:defRPr sz="4000" b="1">
                <a:solidFill>
                  <a:schemeClr val="bg1"/>
                </a:solidFill>
                <a:latin typeface="Proxima Nova Rg" panose="02000506030000020004" pitchFamily="50" charset="0"/>
              </a:defRPr>
            </a:lvl1pPr>
          </a:lstStyle>
          <a:p>
            <a:r>
              <a:rPr lang="en-US" dirty="0"/>
              <a:t>CLICK TO EDIT TITLE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FE76E2-1D76-4852-98B6-F00E1A1ECAB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419248"/>
            <a:ext cx="9144000" cy="9890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Proxima Nova Rg" panose="0200050603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AF5966-C0F4-4496-B787-4D255369EE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941829"/>
            <a:ext cx="3009900" cy="3009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E2CEA2-2AEE-8D4B-BACB-E5B0E6BF9F79}"/>
              </a:ext>
            </a:extLst>
          </p:cNvPr>
          <p:cNvSpPr/>
          <p:nvPr userDrawn="1"/>
        </p:nvSpPr>
        <p:spPr>
          <a:xfrm>
            <a:off x="4851400" y="1193800"/>
            <a:ext cx="2489200" cy="2489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F6CA2ED6-6F1D-5047-BE71-D010B026F4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425" y="2017857"/>
            <a:ext cx="2089150" cy="7784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844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B1ED21-DD94-4173-8325-8558C7418486}"/>
              </a:ext>
            </a:extLst>
          </p:cNvPr>
          <p:cNvSpPr/>
          <p:nvPr userDrawn="1"/>
        </p:nvSpPr>
        <p:spPr>
          <a:xfrm>
            <a:off x="0" y="0"/>
            <a:ext cx="12192000" cy="857250"/>
          </a:xfrm>
          <a:prstGeom prst="rect">
            <a:avLst/>
          </a:prstGeom>
          <a:solidFill>
            <a:srgbClr val="081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045EB0C4-D7B7-445E-AE81-D9E9E771FE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2718" y="139590"/>
            <a:ext cx="11693532" cy="7176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bg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Page Title</a:t>
            </a:r>
            <a:endParaRPr lang="en-CA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A4330B6-3CF9-4D9D-A001-2CBFCDC76E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43670" y="1177707"/>
            <a:ext cx="1764000" cy="1762125"/>
          </a:xfrm>
          <a:prstGeom prst="ellipse">
            <a:avLst/>
          </a:prstGeom>
          <a:solidFill>
            <a:srgbClr val="B1B1B1"/>
          </a:solidFill>
        </p:spPr>
        <p:txBody>
          <a:bodyPr/>
          <a:lstStyle>
            <a:lvl1pPr>
              <a:defRPr sz="2000"/>
            </a:lvl1pPr>
          </a:lstStyle>
          <a:p>
            <a:endParaRPr lang="en-CA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B368039-5B7A-409D-950F-8686BF339FD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77484" y="1177707"/>
            <a:ext cx="1764000" cy="1762125"/>
          </a:xfrm>
          <a:prstGeom prst="ellipse">
            <a:avLst/>
          </a:prstGeom>
          <a:solidFill>
            <a:srgbClr val="B1B1B1"/>
          </a:solidFill>
        </p:spPr>
        <p:txBody>
          <a:bodyPr/>
          <a:lstStyle>
            <a:lvl1pPr>
              <a:defRPr sz="2000"/>
            </a:lvl1pPr>
          </a:lstStyle>
          <a:p>
            <a:endParaRPr lang="en-CA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89E06201-5B59-4C2C-892F-3913F97CBD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20823" y="1177706"/>
            <a:ext cx="1764000" cy="1762125"/>
          </a:xfrm>
          <a:prstGeom prst="ellipse">
            <a:avLst/>
          </a:prstGeom>
          <a:solidFill>
            <a:srgbClr val="B1B1B1"/>
          </a:solidFill>
        </p:spPr>
        <p:txBody>
          <a:bodyPr/>
          <a:lstStyle>
            <a:lvl1pPr>
              <a:defRPr sz="2000"/>
            </a:lvl1pPr>
          </a:lstStyle>
          <a:p>
            <a:endParaRPr lang="en-CA" dirty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F463BFF4-C2C4-41CA-A991-382A24410B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817" y="3260289"/>
            <a:ext cx="3187707" cy="425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r>
              <a:rPr lang="en-US" dirty="0"/>
              <a:t>Content 1 Heading</a:t>
            </a:r>
            <a:endParaRPr lang="en-CA" dirty="0"/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96950CCE-2722-48F7-A41E-DA2ED47217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818" y="3712684"/>
            <a:ext cx="3187707" cy="21547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50000"/>
                  </a:schemeClr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Edit Content Text</a:t>
            </a:r>
            <a:endParaRPr lang="en-CA" dirty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5E37B019-AFE2-46FB-853F-7F7D176DAB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70394" y="3270195"/>
            <a:ext cx="3187707" cy="425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r>
              <a:rPr lang="en-US" dirty="0"/>
              <a:t>Content 2 Heading</a:t>
            </a:r>
            <a:endParaRPr lang="en-CA" dirty="0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E102E357-8BC3-4FC2-BAD1-DDED641352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0394" y="3712683"/>
            <a:ext cx="3187707" cy="21547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50000"/>
                  </a:schemeClr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Edit Content Text</a:t>
            </a:r>
            <a:endParaRPr lang="en-CA" dirty="0"/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219F4FBD-CF8C-4BE7-8400-7D06E2BA84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08970" y="3270194"/>
            <a:ext cx="3187707" cy="425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r>
              <a:rPr lang="en-US" dirty="0"/>
              <a:t>Content 3 Heading</a:t>
            </a:r>
            <a:endParaRPr lang="en-CA" dirty="0"/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64832CDB-C4D3-457B-AB78-B285F99439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08970" y="3712683"/>
            <a:ext cx="3187707" cy="21547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50000"/>
                  </a:schemeClr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Edit Content Text</a:t>
            </a:r>
            <a:endParaRPr lang="en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E7A79B-7FD6-4471-85C3-BDA233523254}"/>
              </a:ext>
            </a:extLst>
          </p:cNvPr>
          <p:cNvSpPr/>
          <p:nvPr userDrawn="1"/>
        </p:nvSpPr>
        <p:spPr>
          <a:xfrm>
            <a:off x="4572000" y="6429485"/>
            <a:ext cx="3352800" cy="425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23D62AF7-EB5B-E328-29C9-7DC032BEC529}"/>
              </a:ext>
            </a:extLst>
          </p:cNvPr>
          <p:cNvSpPr txBox="1">
            <a:spLocks/>
          </p:cNvSpPr>
          <p:nvPr userDrawn="1"/>
        </p:nvSpPr>
        <p:spPr>
          <a:xfrm>
            <a:off x="9236082" y="6429485"/>
            <a:ext cx="2743200" cy="365125"/>
          </a:xfrm>
          <a:prstGeom prst="rect">
            <a:avLst/>
          </a:prstGeom>
        </p:spPr>
        <p:txBody>
          <a:bodyPr rIns="0"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D93AEC-95F5-4B32-96A3-0DC284BF9FB0}" type="slidenum">
              <a:rPr lang="en-CA" smtClean="0"/>
              <a:pPr/>
              <a:t>‹#›</a:t>
            </a:fld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2568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Side 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2C9947-870E-42BC-B866-4C626A043F9E}"/>
              </a:ext>
            </a:extLst>
          </p:cNvPr>
          <p:cNvSpPr/>
          <p:nvPr userDrawn="1"/>
        </p:nvSpPr>
        <p:spPr>
          <a:xfrm>
            <a:off x="0" y="857251"/>
            <a:ext cx="12192000" cy="29457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accent1"/>
              </a:solidFill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FBD31ADF-F0B6-439F-BE58-F876E5FE87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293" y="1130303"/>
            <a:ext cx="7375659" cy="425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Proxima Nova Extrabold" panose="02000506030000020004" pitchFamily="2" charset="0"/>
              </a:defRPr>
            </a:lvl1pPr>
          </a:lstStyle>
          <a:p>
            <a:pPr lvl="0"/>
            <a:r>
              <a:rPr lang="en-US" dirty="0"/>
              <a:t>Content Heading</a:t>
            </a:r>
            <a:endParaRPr lang="en-CA" dirty="0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536B7192-0A9C-421B-B902-0A1F3FD5FF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1293" y="1616191"/>
            <a:ext cx="6456962" cy="13365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Edit Content Text</a:t>
            </a:r>
            <a:endParaRPr lang="en-CA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18862EC-5C6E-407B-A7FD-5AA1F60BAF2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59650" y="1555750"/>
            <a:ext cx="4252913" cy="4205288"/>
          </a:xfrm>
          <a:prstGeom prst="ellipse">
            <a:avLst/>
          </a:prstGeom>
          <a:solidFill>
            <a:srgbClr val="B1B1B1"/>
          </a:solidFill>
        </p:spPr>
        <p:txBody>
          <a:bodyPr/>
          <a:lstStyle/>
          <a:p>
            <a:endParaRPr lang="en-CA" dirty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D5845F36-599C-467C-8A71-DF89056775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1293" y="4113561"/>
            <a:ext cx="6863595" cy="425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 i="0">
                <a:solidFill>
                  <a:schemeClr val="accent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r>
              <a:rPr lang="en-US" dirty="0"/>
              <a:t>Content Heading</a:t>
            </a:r>
            <a:endParaRPr lang="en-CA" dirty="0"/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614A449A-6029-4940-9625-5FD1B0D155F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1293" y="4599449"/>
            <a:ext cx="6456962" cy="13365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>
                    <a:lumMod val="50000"/>
                  </a:schemeClr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Edit Content Text</a:t>
            </a:r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0D2DF-6E79-4B39-89DD-3DB31F5A315E}"/>
              </a:ext>
            </a:extLst>
          </p:cNvPr>
          <p:cNvSpPr/>
          <p:nvPr userDrawn="1"/>
        </p:nvSpPr>
        <p:spPr>
          <a:xfrm>
            <a:off x="0" y="0"/>
            <a:ext cx="12192000" cy="857250"/>
          </a:xfrm>
          <a:prstGeom prst="rect">
            <a:avLst/>
          </a:prstGeom>
          <a:solidFill>
            <a:srgbClr val="081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126EF4ED-04ED-45FA-A899-017986E7EA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2718" y="139590"/>
            <a:ext cx="11693532" cy="7176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bg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Page Title</a:t>
            </a:r>
            <a:endParaRPr lang="en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2BD298-2C15-451F-B342-DA6189550B61}"/>
              </a:ext>
            </a:extLst>
          </p:cNvPr>
          <p:cNvSpPr/>
          <p:nvPr userDrawn="1"/>
        </p:nvSpPr>
        <p:spPr>
          <a:xfrm>
            <a:off x="4572000" y="6429485"/>
            <a:ext cx="3352800" cy="425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DBB524A1-44DD-E55B-E5E4-08607815B1AB}"/>
              </a:ext>
            </a:extLst>
          </p:cNvPr>
          <p:cNvSpPr txBox="1">
            <a:spLocks/>
          </p:cNvSpPr>
          <p:nvPr userDrawn="1"/>
        </p:nvSpPr>
        <p:spPr>
          <a:xfrm>
            <a:off x="9236082" y="6429485"/>
            <a:ext cx="2743200" cy="365125"/>
          </a:xfrm>
          <a:prstGeom prst="rect">
            <a:avLst/>
          </a:prstGeom>
        </p:spPr>
        <p:txBody>
          <a:bodyPr rIns="0"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D93AEC-95F5-4B32-96A3-0DC284BF9FB0}" type="slidenum">
              <a:rPr lang="en-CA" smtClean="0"/>
              <a:pPr/>
              <a:t>‹#›</a:t>
            </a:fld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9172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Side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4E19C57-89AF-4DD7-AA79-316F57678593}"/>
              </a:ext>
            </a:extLst>
          </p:cNvPr>
          <p:cNvSpPr/>
          <p:nvPr userDrawn="1"/>
        </p:nvSpPr>
        <p:spPr>
          <a:xfrm>
            <a:off x="0" y="0"/>
            <a:ext cx="12192000" cy="857250"/>
          </a:xfrm>
          <a:prstGeom prst="rect">
            <a:avLst/>
          </a:prstGeom>
          <a:solidFill>
            <a:srgbClr val="081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689B7DE-1324-43C1-95AD-351B16009F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2718" y="139590"/>
            <a:ext cx="11693532" cy="7176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bg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Page Title</a:t>
            </a:r>
            <a:endParaRPr lang="en-CA" dirty="0"/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BE545A1B-ABA3-4DED-821E-0CEDFF016B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4752" y="1620347"/>
            <a:ext cx="7148521" cy="11228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50000"/>
                  </a:schemeClr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Edit Content Text</a:t>
            </a:r>
            <a:endParaRPr lang="en-CA" dirty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7E7CA534-AE42-439F-BBC3-34E459A1C6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293" y="1130303"/>
            <a:ext cx="7148521" cy="425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 i="0">
                <a:solidFill>
                  <a:schemeClr val="accent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r>
              <a:rPr lang="en-US" dirty="0"/>
              <a:t>Content Heading</a:t>
            </a:r>
            <a:endParaRPr lang="en-CA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DE8E817-645B-4834-91BD-9F423C9B3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646543"/>
            <a:ext cx="6627813" cy="2033529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>
                <a:solidFill>
                  <a:schemeClr val="tx1">
                    <a:lumMod val="50000"/>
                  </a:schemeClr>
                </a:solidFill>
                <a:latin typeface="Proxima Nova Lt" panose="02000506030000020004" pitchFamily="50" charset="0"/>
              </a:defRPr>
            </a:lvl1pPr>
            <a:lvl2pPr>
              <a:buClr>
                <a:schemeClr val="accent1"/>
              </a:buClr>
              <a:defRPr sz="1600">
                <a:solidFill>
                  <a:schemeClr val="tx1">
                    <a:lumMod val="50000"/>
                  </a:schemeClr>
                </a:solidFill>
                <a:latin typeface="Proxima Nova Lt" panose="02000506030000020004" pitchFamily="50" charset="0"/>
              </a:defRPr>
            </a:lvl2pPr>
            <a:lvl3pPr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  <a:latin typeface="Proxima Nova Lt" panose="02000506030000020004" pitchFamily="50" charset="0"/>
              </a:defRPr>
            </a:lvl3pPr>
            <a:lvl4pPr>
              <a:buClr>
                <a:srgbClr val="40C1AC"/>
              </a:buClr>
              <a:defRPr sz="2200">
                <a:latin typeface="Proxima Nova Lt" panose="02000506030000020004" pitchFamily="50" charset="0"/>
              </a:defRPr>
            </a:lvl4pPr>
            <a:lvl5pPr>
              <a:buClr>
                <a:srgbClr val="40C1AC"/>
              </a:buClr>
              <a:defRPr sz="2200">
                <a:latin typeface="Proxima Nova Lt" panose="02000506030000020004" pitchFamily="50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4668D710-8341-45DD-B5E9-60787B963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1292" y="3163832"/>
            <a:ext cx="7148521" cy="42566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900"/>
              </a:lnSpc>
              <a:buNone/>
              <a:defRPr sz="1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</a:lstStyle>
          <a:p>
            <a:pPr lvl="0"/>
            <a:r>
              <a:rPr lang="en-US" dirty="0"/>
              <a:t>Bullet Header</a:t>
            </a:r>
            <a:endParaRPr lang="en-CA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DDC8EB-AF00-4114-BC0D-CE26F9CC2D8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601638" y="857250"/>
            <a:ext cx="4590361" cy="5135563"/>
          </a:xfrm>
          <a:prstGeom prst="rect">
            <a:avLst/>
          </a:prstGeom>
          <a:solidFill>
            <a:srgbClr val="B1B1B1"/>
          </a:solidFill>
        </p:spPr>
        <p:txBody>
          <a:bodyPr/>
          <a:lstStyle/>
          <a:p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4A4C4A-7647-4C40-ADAE-5B016E70AE8F}"/>
              </a:ext>
            </a:extLst>
          </p:cNvPr>
          <p:cNvSpPr/>
          <p:nvPr userDrawn="1"/>
        </p:nvSpPr>
        <p:spPr>
          <a:xfrm>
            <a:off x="4572000" y="6429485"/>
            <a:ext cx="3352800" cy="425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D53387D2-C0A9-5C6B-840E-C32D36769E63}"/>
              </a:ext>
            </a:extLst>
          </p:cNvPr>
          <p:cNvSpPr txBox="1">
            <a:spLocks/>
          </p:cNvSpPr>
          <p:nvPr userDrawn="1"/>
        </p:nvSpPr>
        <p:spPr>
          <a:xfrm>
            <a:off x="9236082" y="6429485"/>
            <a:ext cx="2743200" cy="365125"/>
          </a:xfrm>
          <a:prstGeom prst="rect">
            <a:avLst/>
          </a:prstGeom>
        </p:spPr>
        <p:txBody>
          <a:bodyPr rIns="0"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D93AEC-95F5-4B32-96A3-0DC284BF9FB0}" type="slidenum">
              <a:rPr lang="en-CA" smtClean="0"/>
              <a:pPr/>
              <a:t>‹#›</a:t>
            </a:fld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1330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FBD31ADF-F0B6-439F-BE58-F876E5FE87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293" y="1130303"/>
            <a:ext cx="11664957" cy="425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 i="0">
                <a:solidFill>
                  <a:schemeClr val="accent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r>
              <a:rPr lang="en-US" dirty="0"/>
              <a:t>Content Heading</a:t>
            </a:r>
            <a:endParaRPr lang="en-CA" dirty="0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536B7192-0A9C-421B-B902-0A1F3FD5FF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1293" y="1616191"/>
            <a:ext cx="11664957" cy="1336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50000"/>
                  </a:schemeClr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Edit Content Text</a:t>
            </a:r>
            <a:endParaRPr lang="en-CA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E989B-D781-4CF8-A2C7-2D2E5EF5175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3495102"/>
            <a:ext cx="12192000" cy="2314575"/>
          </a:xfrm>
          <a:prstGeom prst="rect">
            <a:avLst/>
          </a:prstGeom>
          <a:solidFill>
            <a:srgbClr val="B1B1B1"/>
          </a:solidFill>
        </p:spPr>
        <p:txBody>
          <a:bodyPr/>
          <a:lstStyle/>
          <a:p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0D8A75-A65E-4692-A59E-8BCD472FEF92}"/>
              </a:ext>
            </a:extLst>
          </p:cNvPr>
          <p:cNvSpPr/>
          <p:nvPr userDrawn="1"/>
        </p:nvSpPr>
        <p:spPr>
          <a:xfrm>
            <a:off x="0" y="0"/>
            <a:ext cx="12192000" cy="857250"/>
          </a:xfrm>
          <a:prstGeom prst="rect">
            <a:avLst/>
          </a:prstGeom>
          <a:solidFill>
            <a:srgbClr val="081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F56F3432-9521-405C-8E6D-1C695F2F0D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2718" y="139590"/>
            <a:ext cx="11693532" cy="7176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bg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Page Title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3C0216-C6D7-40B5-9E70-39AB486D3547}"/>
              </a:ext>
            </a:extLst>
          </p:cNvPr>
          <p:cNvSpPr/>
          <p:nvPr userDrawn="1"/>
        </p:nvSpPr>
        <p:spPr>
          <a:xfrm>
            <a:off x="4572000" y="6429485"/>
            <a:ext cx="3352800" cy="425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252A4DB7-9206-A95F-B5CD-7FCD7AAA4022}"/>
              </a:ext>
            </a:extLst>
          </p:cNvPr>
          <p:cNvSpPr txBox="1">
            <a:spLocks/>
          </p:cNvSpPr>
          <p:nvPr userDrawn="1"/>
        </p:nvSpPr>
        <p:spPr>
          <a:xfrm>
            <a:off x="9236082" y="6429485"/>
            <a:ext cx="2743200" cy="365125"/>
          </a:xfrm>
          <a:prstGeom prst="rect">
            <a:avLst/>
          </a:prstGeom>
        </p:spPr>
        <p:txBody>
          <a:bodyPr rIns="0"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D93AEC-95F5-4B32-96A3-0DC284BF9FB0}" type="slidenum">
              <a:rPr lang="en-CA" smtClean="0"/>
              <a:pPr/>
              <a:t>‹#›</a:t>
            </a:fld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4544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DE0BD5-64A5-409E-B930-4F4E4C601466}"/>
              </a:ext>
            </a:extLst>
          </p:cNvPr>
          <p:cNvSpPr/>
          <p:nvPr userDrawn="1"/>
        </p:nvSpPr>
        <p:spPr>
          <a:xfrm>
            <a:off x="0" y="0"/>
            <a:ext cx="12192000" cy="857250"/>
          </a:xfrm>
          <a:prstGeom prst="rect">
            <a:avLst/>
          </a:prstGeom>
          <a:solidFill>
            <a:srgbClr val="081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9FADA9E2-BD7D-41F5-95CC-55EB2FBF5F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2718" y="139590"/>
            <a:ext cx="11693532" cy="7176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bg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Page Title</a:t>
            </a:r>
            <a:endParaRPr lang="en-CA" dirty="0"/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A0FCE941-F1C1-4F7C-868F-A8894DB887D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1200" y="1616400"/>
            <a:ext cx="7148521" cy="11228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50000"/>
                  </a:schemeClr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Edit Content Text</a:t>
            </a:r>
            <a:endParaRPr lang="en-CA" dirty="0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F7896B96-4C70-4459-8C00-15B61F4E2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293" y="1130303"/>
            <a:ext cx="7148521" cy="425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 i="0">
                <a:solidFill>
                  <a:schemeClr val="accent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r>
              <a:rPr lang="en-US" dirty="0"/>
              <a:t>Content Heading</a:t>
            </a:r>
            <a:endParaRPr lang="en-C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E6502A4-1FC9-48E5-82F1-2A7AD291F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646543"/>
            <a:ext cx="6627813" cy="2033529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>
                <a:solidFill>
                  <a:schemeClr val="tx1">
                    <a:lumMod val="50000"/>
                  </a:schemeClr>
                </a:solidFill>
                <a:latin typeface="Proxima Nova Lt" panose="02000506030000020004" pitchFamily="50" charset="0"/>
              </a:defRPr>
            </a:lvl1pPr>
            <a:lvl2pPr>
              <a:buClr>
                <a:schemeClr val="accent1"/>
              </a:buClr>
              <a:defRPr sz="1600">
                <a:solidFill>
                  <a:schemeClr val="tx1">
                    <a:lumMod val="50000"/>
                  </a:schemeClr>
                </a:solidFill>
                <a:latin typeface="Proxima Nova Lt" panose="02000506030000020004" pitchFamily="50" charset="0"/>
              </a:defRPr>
            </a:lvl2pPr>
            <a:lvl3pPr>
              <a:buClr>
                <a:schemeClr val="accent1"/>
              </a:buClr>
              <a:defRPr sz="1400">
                <a:solidFill>
                  <a:schemeClr val="tx1">
                    <a:lumMod val="50000"/>
                  </a:schemeClr>
                </a:solidFill>
                <a:latin typeface="Proxima Nova Lt" panose="02000506030000020004" pitchFamily="50" charset="0"/>
              </a:defRPr>
            </a:lvl3pPr>
            <a:lvl4pPr>
              <a:buClr>
                <a:srgbClr val="40C1AC"/>
              </a:buClr>
              <a:defRPr sz="2200">
                <a:latin typeface="Proxima Nova Lt" panose="02000506030000020004" pitchFamily="50" charset="0"/>
              </a:defRPr>
            </a:lvl4pPr>
            <a:lvl5pPr>
              <a:buClr>
                <a:srgbClr val="40C1AC"/>
              </a:buClr>
              <a:defRPr sz="2200">
                <a:latin typeface="Proxima Nova Lt" panose="02000506030000020004" pitchFamily="50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F11D5BD8-0115-43DD-986D-5B96FE993F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1292" y="3163832"/>
            <a:ext cx="7148521" cy="42566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900"/>
              </a:lnSpc>
              <a:buNone/>
              <a:defRPr sz="1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</a:lstStyle>
          <a:p>
            <a:pPr lvl="0"/>
            <a:r>
              <a:rPr lang="en-US" dirty="0"/>
              <a:t>Bullet Header</a:t>
            </a:r>
            <a:endParaRPr lang="en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44FFD7-23A5-4FB3-B9AC-6D4EF299726C}"/>
              </a:ext>
            </a:extLst>
          </p:cNvPr>
          <p:cNvSpPr/>
          <p:nvPr userDrawn="1"/>
        </p:nvSpPr>
        <p:spPr>
          <a:xfrm>
            <a:off x="4572000" y="6429485"/>
            <a:ext cx="3352800" cy="425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C1B78AD7-E338-4A2D-7847-059DC33BDDCD}"/>
              </a:ext>
            </a:extLst>
          </p:cNvPr>
          <p:cNvSpPr txBox="1">
            <a:spLocks/>
          </p:cNvSpPr>
          <p:nvPr userDrawn="1"/>
        </p:nvSpPr>
        <p:spPr>
          <a:xfrm>
            <a:off x="9236082" y="6429485"/>
            <a:ext cx="2743200" cy="365125"/>
          </a:xfrm>
          <a:prstGeom prst="rect">
            <a:avLst/>
          </a:prstGeom>
        </p:spPr>
        <p:txBody>
          <a:bodyPr rIns="0"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D93AEC-95F5-4B32-96A3-0DC284BF9FB0}" type="slidenum">
              <a:rPr lang="en-CA" smtClean="0"/>
              <a:pPr/>
              <a:t>‹#›</a:t>
            </a:fld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7780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B9D201-C895-4741-ADC6-38D9E49B6930}"/>
              </a:ext>
            </a:extLst>
          </p:cNvPr>
          <p:cNvSpPr/>
          <p:nvPr userDrawn="1"/>
        </p:nvSpPr>
        <p:spPr>
          <a:xfrm>
            <a:off x="4572000" y="6429485"/>
            <a:ext cx="3352800" cy="425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A83893-3803-458F-AF61-3D773CFEEB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1B1B1"/>
          </a:solidFill>
        </p:spPr>
        <p:txBody>
          <a:bodyPr/>
          <a:lstStyle/>
          <a:p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534406-F946-5F4B-B72E-197722CCAC9A}"/>
              </a:ext>
            </a:extLst>
          </p:cNvPr>
          <p:cNvSpPr/>
          <p:nvPr userDrawn="1"/>
        </p:nvSpPr>
        <p:spPr>
          <a:xfrm>
            <a:off x="4292600" y="1223963"/>
            <a:ext cx="3606800" cy="3606800"/>
          </a:xfrm>
          <a:prstGeom prst="rect">
            <a:avLst/>
          </a:prstGeom>
          <a:solidFill>
            <a:schemeClr val="tx1">
              <a:alpha val="5088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0B7DA9-7CE4-1144-AD2B-8CCBAEE8D56C}"/>
              </a:ext>
            </a:extLst>
          </p:cNvPr>
          <p:cNvGrpSpPr/>
          <p:nvPr userDrawn="1"/>
        </p:nvGrpSpPr>
        <p:grpSpPr>
          <a:xfrm>
            <a:off x="5181600" y="1701800"/>
            <a:ext cx="1816100" cy="1816100"/>
            <a:chOff x="4851400" y="1193800"/>
            <a:chExt cx="2489200" cy="2489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0814F5-C4EA-D24D-B098-5DF18762550F}"/>
                </a:ext>
              </a:extLst>
            </p:cNvPr>
            <p:cNvSpPr/>
            <p:nvPr userDrawn="1"/>
          </p:nvSpPr>
          <p:spPr>
            <a:xfrm>
              <a:off x="4851400" y="1193800"/>
              <a:ext cx="2489200" cy="2489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F95A3496-AFFA-3145-9D14-76BE4C8079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1425" y="2017857"/>
              <a:ext cx="2089150" cy="778467"/>
            </a:xfrm>
            <a:prstGeom prst="rect">
              <a:avLst/>
            </a:prstGeom>
          </p:spPr>
        </p:pic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0164B8BC-0F95-1F41-897D-416C98984B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4900" y="3830637"/>
            <a:ext cx="4902200" cy="1325563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625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2F83FC-6B67-0593-6987-FE856BEF131C}"/>
              </a:ext>
            </a:extLst>
          </p:cNvPr>
          <p:cNvSpPr/>
          <p:nvPr userDrawn="1"/>
        </p:nvSpPr>
        <p:spPr>
          <a:xfrm>
            <a:off x="133643" y="6337495"/>
            <a:ext cx="1026942" cy="4149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53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7166A40-58D3-66E1-9C71-58347F4104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38375" y="0"/>
            <a:ext cx="99536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D48CF80-FDC3-329F-7894-5A20FD3FBBBF}"/>
              </a:ext>
            </a:extLst>
          </p:cNvPr>
          <p:cNvSpPr/>
          <p:nvPr userDrawn="1"/>
        </p:nvSpPr>
        <p:spPr>
          <a:xfrm>
            <a:off x="-2" y="0"/>
            <a:ext cx="6279863" cy="6858000"/>
          </a:xfrm>
          <a:custGeom>
            <a:avLst/>
            <a:gdLst>
              <a:gd name="connsiteX0" fmla="*/ 0 w 6279863"/>
              <a:gd name="connsiteY0" fmla="*/ 0 h 6858000"/>
              <a:gd name="connsiteX1" fmla="*/ 6279863 w 6279863"/>
              <a:gd name="connsiteY1" fmla="*/ 0 h 6858000"/>
              <a:gd name="connsiteX2" fmla="*/ 6124462 w 6279863"/>
              <a:gd name="connsiteY2" fmla="*/ 162683 h 6858000"/>
              <a:gd name="connsiteX3" fmla="*/ 4856654 w 6279863"/>
              <a:gd name="connsiteY3" fmla="*/ 3437792 h 6858000"/>
              <a:gd name="connsiteX4" fmla="*/ 6124462 w 6279863"/>
              <a:gd name="connsiteY4" fmla="*/ 6712901 h 6858000"/>
              <a:gd name="connsiteX5" fmla="*/ 6263066 w 6279863"/>
              <a:gd name="connsiteY5" fmla="*/ 6858000 h 6858000"/>
              <a:gd name="connsiteX6" fmla="*/ 0 w 627986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9863" h="6858000">
                <a:moveTo>
                  <a:pt x="0" y="0"/>
                </a:moveTo>
                <a:lnTo>
                  <a:pt x="6279863" y="0"/>
                </a:lnTo>
                <a:lnTo>
                  <a:pt x="6124462" y="162683"/>
                </a:lnTo>
                <a:cubicBezTo>
                  <a:pt x="5336751" y="1027699"/>
                  <a:pt x="4856654" y="2176787"/>
                  <a:pt x="4856654" y="3437792"/>
                </a:cubicBezTo>
                <a:cubicBezTo>
                  <a:pt x="4856654" y="4698798"/>
                  <a:pt x="5336751" y="5847885"/>
                  <a:pt x="6124462" y="6712901"/>
                </a:cubicBezTo>
                <a:lnTo>
                  <a:pt x="626306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3000">
                <a:schemeClr val="accent2"/>
              </a:gs>
              <a:gs pos="100000">
                <a:schemeClr val="accent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B3B9C62-EF4C-59B0-E9A0-C79663CEE7B1}"/>
              </a:ext>
            </a:extLst>
          </p:cNvPr>
          <p:cNvSpPr/>
          <p:nvPr userDrawn="1"/>
        </p:nvSpPr>
        <p:spPr>
          <a:xfrm>
            <a:off x="1" y="0"/>
            <a:ext cx="6195265" cy="6858000"/>
          </a:xfrm>
          <a:custGeom>
            <a:avLst/>
            <a:gdLst>
              <a:gd name="connsiteX0" fmla="*/ 0 w 6195265"/>
              <a:gd name="connsiteY0" fmla="*/ 0 h 6858000"/>
              <a:gd name="connsiteX1" fmla="*/ 6195265 w 6195265"/>
              <a:gd name="connsiteY1" fmla="*/ 0 h 6858000"/>
              <a:gd name="connsiteX2" fmla="*/ 6048262 w 6195265"/>
              <a:gd name="connsiteY2" fmla="*/ 153892 h 6858000"/>
              <a:gd name="connsiteX3" fmla="*/ 4780453 w 6195265"/>
              <a:gd name="connsiteY3" fmla="*/ 3429001 h 6858000"/>
              <a:gd name="connsiteX4" fmla="*/ 6048262 w 6195265"/>
              <a:gd name="connsiteY4" fmla="*/ 6704110 h 6858000"/>
              <a:gd name="connsiteX5" fmla="*/ 6195263 w 6195265"/>
              <a:gd name="connsiteY5" fmla="*/ 6858000 h 6858000"/>
              <a:gd name="connsiteX6" fmla="*/ 0 w 61952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5265" h="6858000">
                <a:moveTo>
                  <a:pt x="0" y="0"/>
                </a:moveTo>
                <a:lnTo>
                  <a:pt x="6195265" y="0"/>
                </a:lnTo>
                <a:lnTo>
                  <a:pt x="6048262" y="153892"/>
                </a:lnTo>
                <a:cubicBezTo>
                  <a:pt x="5260551" y="1018908"/>
                  <a:pt x="4780453" y="2167996"/>
                  <a:pt x="4780453" y="3429001"/>
                </a:cubicBezTo>
                <a:cubicBezTo>
                  <a:pt x="4780453" y="4690007"/>
                  <a:pt x="5260551" y="5839094"/>
                  <a:pt x="6048262" y="6704110"/>
                </a:cubicBezTo>
                <a:lnTo>
                  <a:pt x="619526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4A1AC1-3436-7E44-A4A8-9DDC69CEF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3258312" cy="1325563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2F83FC-6B67-0593-6987-FE856BEF131C}"/>
              </a:ext>
            </a:extLst>
          </p:cNvPr>
          <p:cNvSpPr/>
          <p:nvPr userDrawn="1"/>
        </p:nvSpPr>
        <p:spPr>
          <a:xfrm>
            <a:off x="133643" y="6337495"/>
            <a:ext cx="1026942" cy="4149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8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D505224-B387-DD47-999F-30A20EAFF086}"/>
              </a:ext>
            </a:extLst>
          </p:cNvPr>
          <p:cNvSpPr/>
          <p:nvPr userDrawn="1"/>
        </p:nvSpPr>
        <p:spPr>
          <a:xfrm>
            <a:off x="0" y="6008401"/>
            <a:ext cx="12192000" cy="857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E4EC8E7-2255-468E-BD10-40062F72B6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34375" y="0"/>
            <a:ext cx="3857625" cy="6010275"/>
          </a:xfrm>
          <a:prstGeom prst="rect">
            <a:avLst/>
          </a:prstGeom>
          <a:solidFill>
            <a:srgbClr val="B1B1B1"/>
          </a:solidFill>
        </p:spPr>
        <p:txBody>
          <a:bodyPr/>
          <a:lstStyle/>
          <a:p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68DD2-071C-449A-ABA8-9C4830B7C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850" y="442914"/>
            <a:ext cx="7654925" cy="404811"/>
          </a:xfrm>
          <a:prstGeom prst="rect">
            <a:avLst/>
          </a:prstGeom>
        </p:spPr>
        <p:txBody>
          <a:bodyPr anchor="t"/>
          <a:lstStyle>
            <a:lvl1pPr>
              <a:defRPr sz="2200">
                <a:solidFill>
                  <a:srgbClr val="B1B1B1"/>
                </a:solidFill>
                <a:latin typeface="Proxima Nova Lt" panose="02000506030000020004" pitchFamily="50" charset="0"/>
              </a:defRPr>
            </a:lvl1pPr>
          </a:lstStyle>
          <a:p>
            <a:r>
              <a:rPr lang="en-US" dirty="0"/>
              <a:t>Lesson #</a:t>
            </a:r>
            <a:endParaRPr lang="en-C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A9C3B10-D4AF-49B3-B594-81C9CAAB7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577" y="3127376"/>
            <a:ext cx="6769099" cy="2882899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>
                <a:solidFill>
                  <a:schemeClr val="bg2">
                    <a:lumMod val="10000"/>
                  </a:schemeClr>
                </a:solidFill>
                <a:latin typeface="Proxima Nova Lt" panose="02000506030000020004" pitchFamily="50" charset="0"/>
              </a:defRPr>
            </a:lvl1pPr>
            <a:lvl2pPr>
              <a:buClr>
                <a:schemeClr val="accent1"/>
              </a:buClr>
              <a:defRPr sz="1800">
                <a:solidFill>
                  <a:schemeClr val="bg2">
                    <a:lumMod val="10000"/>
                  </a:schemeClr>
                </a:solidFill>
                <a:latin typeface="Proxima Nova Lt" panose="02000506030000020004" pitchFamily="50" charset="0"/>
              </a:defRPr>
            </a:lvl2pPr>
            <a:lvl3pPr>
              <a:buClr>
                <a:schemeClr val="accent1"/>
              </a:buClr>
              <a:defRPr sz="1600">
                <a:solidFill>
                  <a:schemeClr val="bg2">
                    <a:lumMod val="10000"/>
                  </a:schemeClr>
                </a:solidFill>
                <a:latin typeface="Proxima Nova Lt" panose="02000506030000020004" pitchFamily="50" charset="0"/>
              </a:defRPr>
            </a:lvl3pPr>
            <a:lvl4pPr>
              <a:buClr>
                <a:srgbClr val="40C1AC"/>
              </a:buClr>
              <a:defRPr sz="2200">
                <a:latin typeface="Proxima Nova Lt" panose="02000506030000020004" pitchFamily="50" charset="0"/>
              </a:defRPr>
            </a:lvl4pPr>
            <a:lvl5pPr>
              <a:buClr>
                <a:srgbClr val="40C1AC"/>
              </a:buClr>
              <a:defRPr sz="2200">
                <a:latin typeface="Proxima Nova Lt" panose="02000506030000020004" pitchFamily="50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C3D8FB0-7F48-4E9E-920A-88068468D8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847" y="899319"/>
            <a:ext cx="7654925" cy="13438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LESSON TITLE</a:t>
            </a:r>
            <a:endParaRPr lang="en-CA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56535D8-7C39-4D2A-A9D1-488F0F614E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0699" y="2597153"/>
            <a:ext cx="7292978" cy="425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Bullet Header</a:t>
            </a:r>
            <a:endParaRPr lang="en-CA" dirty="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601E981F-93BE-608B-36D9-6A359697E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6082" y="6429485"/>
            <a:ext cx="2743200" cy="365125"/>
          </a:xfrm>
          <a:prstGeom prst="rect">
            <a:avLst/>
          </a:prstGeom>
        </p:spPr>
        <p:txBody>
          <a:bodyPr rIns="0" anchor="b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EAD93AEC-95F5-4B32-96A3-0DC284BF9FB0}" type="slidenum">
              <a:rPr lang="en-CA" smtClean="0"/>
              <a:pPr/>
              <a:t>‹#›</a:t>
            </a:fld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725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FE026D-26C1-4461-B6E4-FF0284BB3419}"/>
              </a:ext>
            </a:extLst>
          </p:cNvPr>
          <p:cNvSpPr/>
          <p:nvPr userDrawn="1"/>
        </p:nvSpPr>
        <p:spPr>
          <a:xfrm>
            <a:off x="0" y="0"/>
            <a:ext cx="12192000" cy="857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71A7C93C-AB98-4C43-8C26-6CB4224992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293" y="1130303"/>
            <a:ext cx="11664957" cy="425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 i="0">
                <a:solidFill>
                  <a:schemeClr val="accent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r>
              <a:rPr lang="en-US" dirty="0"/>
              <a:t>Content Heading</a:t>
            </a:r>
            <a:endParaRPr lang="en-CA" dirty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11C62DC0-F8C8-4B52-8AEF-E3A81F8193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2718" y="139590"/>
            <a:ext cx="11693532" cy="7176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bg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Page Title</a:t>
            </a:r>
            <a:endParaRPr lang="en-CA" dirty="0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95C25AF6-6D28-466C-802A-183A46D9A7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1293" y="1616190"/>
            <a:ext cx="11664957" cy="41115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50000"/>
                  </a:schemeClr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Edit Content Text</a:t>
            </a:r>
            <a:endParaRPr lang="en-CA" dirty="0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AD6F27CB-2299-4E9C-A235-4AFFBD741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6082" y="6429485"/>
            <a:ext cx="2743200" cy="365125"/>
          </a:xfrm>
          <a:prstGeom prst="rect">
            <a:avLst/>
          </a:prstGeom>
        </p:spPr>
        <p:txBody>
          <a:bodyPr rIns="0" anchor="b"/>
          <a:lstStyle>
            <a:lvl1pPr algn="r">
              <a:defRPr sz="1400"/>
            </a:lvl1pPr>
          </a:lstStyle>
          <a:p>
            <a:fld id="{EAD93AEC-95F5-4B32-96A3-0DC284BF9FB0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77AFB8-C6B9-42E4-9148-8153A9188D89}"/>
              </a:ext>
            </a:extLst>
          </p:cNvPr>
          <p:cNvSpPr/>
          <p:nvPr userDrawn="1"/>
        </p:nvSpPr>
        <p:spPr>
          <a:xfrm>
            <a:off x="4572000" y="6429485"/>
            <a:ext cx="3352800" cy="425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154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FE026D-26C1-4461-B6E4-FF0284BB3419}"/>
              </a:ext>
            </a:extLst>
          </p:cNvPr>
          <p:cNvSpPr/>
          <p:nvPr userDrawn="1"/>
        </p:nvSpPr>
        <p:spPr>
          <a:xfrm>
            <a:off x="0" y="0"/>
            <a:ext cx="12192000" cy="857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71A7C93C-AB98-4C43-8C26-6CB4224992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293" y="1130303"/>
            <a:ext cx="11664957" cy="425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 i="0">
                <a:solidFill>
                  <a:schemeClr val="accent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r>
              <a:rPr lang="en-US" dirty="0"/>
              <a:t>Content Heading</a:t>
            </a:r>
            <a:endParaRPr lang="en-CA" dirty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11C62DC0-F8C8-4B52-8AEF-E3A81F8193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2718" y="139590"/>
            <a:ext cx="11693532" cy="7176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bg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Page Title</a:t>
            </a:r>
            <a:endParaRPr lang="en-CA" dirty="0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95C25AF6-6D28-466C-802A-183A46D9A7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1293" y="1616191"/>
            <a:ext cx="11664957" cy="1336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2">
                    <a:lumMod val="10000"/>
                  </a:schemeClr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Edit Content Text</a:t>
            </a:r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9135F27-F514-4DA4-B9E4-693E746B8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646543"/>
            <a:ext cx="11144250" cy="2033529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>
                <a:solidFill>
                  <a:schemeClr val="bg2">
                    <a:lumMod val="10000"/>
                  </a:schemeClr>
                </a:solidFill>
                <a:latin typeface="Proxima Nova Lt" panose="02000506030000020004" pitchFamily="50" charset="0"/>
              </a:defRPr>
            </a:lvl1pPr>
            <a:lvl2pPr>
              <a:buClr>
                <a:schemeClr val="accent1"/>
              </a:buClr>
              <a:defRPr sz="1600">
                <a:solidFill>
                  <a:schemeClr val="bg2">
                    <a:lumMod val="10000"/>
                  </a:schemeClr>
                </a:solidFill>
                <a:latin typeface="Proxima Nova Lt" panose="02000506030000020004" pitchFamily="50" charset="0"/>
              </a:defRPr>
            </a:lvl2pPr>
            <a:lvl3pPr>
              <a:buClr>
                <a:schemeClr val="accent1"/>
              </a:buClr>
              <a:defRPr sz="1400">
                <a:solidFill>
                  <a:schemeClr val="bg2">
                    <a:lumMod val="10000"/>
                  </a:schemeClr>
                </a:solidFill>
                <a:latin typeface="Proxima Nova Lt" panose="02000506030000020004" pitchFamily="50" charset="0"/>
              </a:defRPr>
            </a:lvl3pPr>
            <a:lvl4pPr>
              <a:buClr>
                <a:srgbClr val="40C1AC"/>
              </a:buClr>
              <a:defRPr sz="2200">
                <a:latin typeface="Proxima Nova Lt" panose="02000506030000020004" pitchFamily="50" charset="0"/>
              </a:defRPr>
            </a:lvl4pPr>
            <a:lvl5pPr>
              <a:buClr>
                <a:srgbClr val="40C1AC"/>
              </a:buClr>
              <a:defRPr sz="2200">
                <a:latin typeface="Proxima Nova Lt" panose="02000506030000020004" pitchFamily="50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EE7D732A-5329-49E6-B60B-621E7DEE2E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1292" y="3163832"/>
            <a:ext cx="11664957" cy="425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Bullet Header</a:t>
            </a:r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B4B2-8BA9-4E7D-ACCB-18046005D9A9}"/>
              </a:ext>
            </a:extLst>
          </p:cNvPr>
          <p:cNvSpPr txBox="1"/>
          <p:nvPr userDrawn="1"/>
        </p:nvSpPr>
        <p:spPr>
          <a:xfrm>
            <a:off x="0" y="6495691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CONFIDENTIAL – DO NOT DISTRIBUTE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430F90-2503-4A25-9F20-97AC7EFEF66A}"/>
              </a:ext>
            </a:extLst>
          </p:cNvPr>
          <p:cNvSpPr/>
          <p:nvPr userDrawn="1"/>
        </p:nvSpPr>
        <p:spPr>
          <a:xfrm>
            <a:off x="4572000" y="6429485"/>
            <a:ext cx="3352800" cy="425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B1DAE9B4-E842-C264-E4B7-1A50759B04D3}"/>
              </a:ext>
            </a:extLst>
          </p:cNvPr>
          <p:cNvSpPr txBox="1">
            <a:spLocks/>
          </p:cNvSpPr>
          <p:nvPr userDrawn="1"/>
        </p:nvSpPr>
        <p:spPr>
          <a:xfrm>
            <a:off x="9236082" y="6429485"/>
            <a:ext cx="2743200" cy="365125"/>
          </a:xfrm>
          <a:prstGeom prst="rect">
            <a:avLst/>
          </a:prstGeom>
        </p:spPr>
        <p:txBody>
          <a:bodyPr rIns="0"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D93AEC-95F5-4B32-96A3-0DC284BF9FB0}" type="slidenum">
              <a:rPr lang="en-CA" smtClean="0"/>
              <a:pPr/>
              <a:t>‹#›</a:t>
            </a:fld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8878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FE026D-26C1-4461-B6E4-FF0284BB3419}"/>
              </a:ext>
            </a:extLst>
          </p:cNvPr>
          <p:cNvSpPr/>
          <p:nvPr userDrawn="1"/>
        </p:nvSpPr>
        <p:spPr>
          <a:xfrm>
            <a:off x="0" y="0"/>
            <a:ext cx="12192000" cy="857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71A7C93C-AB98-4C43-8C26-6CB4224992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293" y="1130303"/>
            <a:ext cx="11664957" cy="425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 i="0">
                <a:solidFill>
                  <a:schemeClr val="accent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r>
              <a:rPr lang="en-US" dirty="0"/>
              <a:t>Content Heading</a:t>
            </a:r>
            <a:endParaRPr lang="en-CA" dirty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11C62DC0-F8C8-4B52-8AEF-E3A81F8193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2718" y="139590"/>
            <a:ext cx="11693532" cy="7176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bg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Page Title</a:t>
            </a:r>
            <a:endParaRPr lang="en-CA" dirty="0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95C25AF6-6D28-466C-802A-183A46D9A7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1293" y="1616191"/>
            <a:ext cx="11664957" cy="1336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2">
                    <a:lumMod val="10000"/>
                  </a:schemeClr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Edit Content Text</a:t>
            </a:r>
            <a:endParaRPr lang="en-CA" dirty="0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EE7D732A-5329-49E6-B60B-621E7DEE2E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1292" y="3163832"/>
            <a:ext cx="11664957" cy="425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Checklist Header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BCBA5-6973-40F3-9D12-B58A23FE6EA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1999" y="3646542"/>
            <a:ext cx="11144250" cy="2462267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Proxima Nova Lt" panose="02000506030000020004" pitchFamily="50" charset="0"/>
              <a:buChar char="☐"/>
              <a:defRPr sz="1800" b="0" i="0">
                <a:solidFill>
                  <a:schemeClr val="bg2">
                    <a:lumMod val="10000"/>
                  </a:schemeClr>
                </a:solidFill>
                <a:latin typeface="Proxima Nova" panose="02000506030000020004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DE3DA9-579C-4019-93D9-8645FF95BCCF}"/>
              </a:ext>
            </a:extLst>
          </p:cNvPr>
          <p:cNvSpPr txBox="1"/>
          <p:nvPr userDrawn="1"/>
        </p:nvSpPr>
        <p:spPr>
          <a:xfrm>
            <a:off x="0" y="6495691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CONFIDENTIAL – DO NOT DISTRIBUTE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4F55DD-EDD8-4A25-987C-1456862713DE}"/>
              </a:ext>
            </a:extLst>
          </p:cNvPr>
          <p:cNvSpPr/>
          <p:nvPr userDrawn="1"/>
        </p:nvSpPr>
        <p:spPr>
          <a:xfrm>
            <a:off x="4572000" y="6429485"/>
            <a:ext cx="3352800" cy="425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8FA6CDE2-B97A-7890-9F83-7CBB315292BE}"/>
              </a:ext>
            </a:extLst>
          </p:cNvPr>
          <p:cNvSpPr txBox="1">
            <a:spLocks/>
          </p:cNvSpPr>
          <p:nvPr userDrawn="1"/>
        </p:nvSpPr>
        <p:spPr>
          <a:xfrm>
            <a:off x="9236082" y="6429485"/>
            <a:ext cx="2743200" cy="365125"/>
          </a:xfrm>
          <a:prstGeom prst="rect">
            <a:avLst/>
          </a:prstGeom>
        </p:spPr>
        <p:txBody>
          <a:bodyPr rIns="0"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D93AEC-95F5-4B32-96A3-0DC284BF9FB0}" type="slidenum">
              <a:rPr lang="en-CA" smtClean="0"/>
              <a:pPr/>
              <a:t>‹#›</a:t>
            </a:fld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8267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To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4E19C57-89AF-4DD7-AA79-316F57678593}"/>
              </a:ext>
            </a:extLst>
          </p:cNvPr>
          <p:cNvSpPr/>
          <p:nvPr userDrawn="1"/>
        </p:nvSpPr>
        <p:spPr>
          <a:xfrm>
            <a:off x="0" y="0"/>
            <a:ext cx="12192000" cy="857250"/>
          </a:xfrm>
          <a:prstGeom prst="rect">
            <a:avLst/>
          </a:prstGeom>
          <a:solidFill>
            <a:srgbClr val="081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689B7DE-1324-43C1-95AD-351B16009F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2718" y="139590"/>
            <a:ext cx="11693532" cy="7176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bg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Page Title</a:t>
            </a:r>
            <a:endParaRPr lang="en-C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1A0993-379B-449A-87CB-48BDDB8A13F8}"/>
              </a:ext>
            </a:extLst>
          </p:cNvPr>
          <p:cNvSpPr/>
          <p:nvPr userDrawn="1"/>
        </p:nvSpPr>
        <p:spPr>
          <a:xfrm>
            <a:off x="0" y="857250"/>
            <a:ext cx="12192000" cy="28098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accent1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1D714DC-CED7-4EC8-8860-20FB081D8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325" y="1295400"/>
            <a:ext cx="10868025" cy="19145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i="1">
                <a:solidFill>
                  <a:schemeClr val="bg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“Click to Edit Quote Text”</a:t>
            </a:r>
            <a:endParaRPr lang="en-CA" dirty="0"/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BE545A1B-ABA3-4DED-821E-0CEDFF016B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1293" y="3921240"/>
            <a:ext cx="11664957" cy="20318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2">
                    <a:lumMod val="10000"/>
                  </a:schemeClr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Edit Content Text</a:t>
            </a:r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74AF0F-436B-4A3D-AC9E-E18044F16E56}"/>
              </a:ext>
            </a:extLst>
          </p:cNvPr>
          <p:cNvSpPr txBox="1"/>
          <p:nvPr userDrawn="1"/>
        </p:nvSpPr>
        <p:spPr>
          <a:xfrm>
            <a:off x="0" y="6495691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CONFIDENTIAL – DO NOT DISTRIBUTE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267955-1D50-48BF-9257-8E122C488960}"/>
              </a:ext>
            </a:extLst>
          </p:cNvPr>
          <p:cNvSpPr/>
          <p:nvPr userDrawn="1"/>
        </p:nvSpPr>
        <p:spPr>
          <a:xfrm>
            <a:off x="4572000" y="6429485"/>
            <a:ext cx="3352800" cy="425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0215B63-A4BA-934C-22AF-F881972DC5F7}"/>
              </a:ext>
            </a:extLst>
          </p:cNvPr>
          <p:cNvSpPr txBox="1">
            <a:spLocks/>
          </p:cNvSpPr>
          <p:nvPr userDrawn="1"/>
        </p:nvSpPr>
        <p:spPr>
          <a:xfrm>
            <a:off x="9236082" y="6429485"/>
            <a:ext cx="2743200" cy="365125"/>
          </a:xfrm>
          <a:prstGeom prst="rect">
            <a:avLst/>
          </a:prstGeom>
        </p:spPr>
        <p:txBody>
          <a:bodyPr rIns="0"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D93AEC-95F5-4B32-96A3-0DC284BF9FB0}" type="slidenum">
              <a:rPr lang="en-CA" smtClean="0"/>
              <a:pPr/>
              <a:t>‹#›</a:t>
            </a:fld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6401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S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4E19C57-89AF-4DD7-AA79-316F57678593}"/>
              </a:ext>
            </a:extLst>
          </p:cNvPr>
          <p:cNvSpPr/>
          <p:nvPr userDrawn="1"/>
        </p:nvSpPr>
        <p:spPr>
          <a:xfrm>
            <a:off x="0" y="0"/>
            <a:ext cx="12192000" cy="857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689B7DE-1324-43C1-95AD-351B16009F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2718" y="139590"/>
            <a:ext cx="11693532" cy="7176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bg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Page Title</a:t>
            </a:r>
            <a:endParaRPr lang="en-C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1A0993-379B-449A-87CB-48BDDB8A13F8}"/>
              </a:ext>
            </a:extLst>
          </p:cNvPr>
          <p:cNvSpPr/>
          <p:nvPr userDrawn="1"/>
        </p:nvSpPr>
        <p:spPr>
          <a:xfrm>
            <a:off x="7743824" y="857250"/>
            <a:ext cx="4448175" cy="6000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1D714DC-CED7-4EC8-8860-20FB081D8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6407" y="1190685"/>
            <a:ext cx="3683007" cy="51782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1" i="0">
                <a:solidFill>
                  <a:schemeClr val="bg1"/>
                </a:solidFill>
                <a:latin typeface="Proxima Nova Extrabold" panose="02000506030000020004" pitchFamily="2" charset="0"/>
              </a:defRPr>
            </a:lvl1pPr>
          </a:lstStyle>
          <a:p>
            <a:pPr lvl="0"/>
            <a:r>
              <a:rPr lang="en-US" dirty="0"/>
              <a:t>“Click to Edit Quote Text”</a:t>
            </a:r>
            <a:endParaRPr lang="en-CA" dirty="0"/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BE545A1B-ABA3-4DED-821E-0CEDFF016B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4752" y="1620347"/>
            <a:ext cx="7148521" cy="11228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2">
                    <a:lumMod val="10000"/>
                  </a:schemeClr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Edit Content Text</a:t>
            </a:r>
            <a:endParaRPr lang="en-CA" dirty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7E7CA534-AE42-439F-BBC3-34E459A1C6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293" y="1130303"/>
            <a:ext cx="7148521" cy="425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 i="0">
                <a:solidFill>
                  <a:schemeClr val="accent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r>
              <a:rPr lang="en-US" dirty="0"/>
              <a:t>Content Heading</a:t>
            </a:r>
            <a:endParaRPr lang="en-CA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DE8E817-645B-4834-91BD-9F423C9B3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646543"/>
            <a:ext cx="6627813" cy="2033529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1800">
                <a:solidFill>
                  <a:schemeClr val="bg2">
                    <a:lumMod val="10000"/>
                  </a:schemeClr>
                </a:solidFill>
                <a:latin typeface="Proxima Nova Lt" panose="02000506030000020004" pitchFamily="50" charset="0"/>
              </a:defRPr>
            </a:lvl1pPr>
            <a:lvl2pPr>
              <a:buClr>
                <a:schemeClr val="accent1"/>
              </a:buClr>
              <a:defRPr sz="1600">
                <a:solidFill>
                  <a:schemeClr val="bg2">
                    <a:lumMod val="10000"/>
                  </a:schemeClr>
                </a:solidFill>
                <a:latin typeface="Proxima Nova Lt" panose="02000506030000020004" pitchFamily="50" charset="0"/>
              </a:defRPr>
            </a:lvl2pPr>
            <a:lvl3pPr>
              <a:buClr>
                <a:schemeClr val="accent1"/>
              </a:buClr>
              <a:defRPr sz="1400">
                <a:solidFill>
                  <a:schemeClr val="bg2">
                    <a:lumMod val="10000"/>
                  </a:schemeClr>
                </a:solidFill>
                <a:latin typeface="Proxima Nova Lt" panose="02000506030000020004" pitchFamily="50" charset="0"/>
              </a:defRPr>
            </a:lvl3pPr>
            <a:lvl4pPr>
              <a:buClr>
                <a:srgbClr val="40C1AC"/>
              </a:buClr>
              <a:defRPr sz="2200">
                <a:latin typeface="Proxima Nova Lt" panose="02000506030000020004" pitchFamily="50" charset="0"/>
              </a:defRPr>
            </a:lvl4pPr>
            <a:lvl5pPr>
              <a:buClr>
                <a:srgbClr val="40C1AC"/>
              </a:buClr>
              <a:defRPr sz="2200">
                <a:latin typeface="Proxima Nova Lt" panose="02000506030000020004" pitchFamily="50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4668D710-8341-45DD-B5E9-60787B963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1292" y="3163832"/>
            <a:ext cx="7148521" cy="42566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900"/>
              </a:lnSpc>
              <a:buNone/>
              <a:defRPr sz="1800" b="0" i="0">
                <a:solidFill>
                  <a:schemeClr val="tx1"/>
                </a:solidFill>
                <a:latin typeface="Proxima Nova Extrabold" panose="02000506030000020004" pitchFamily="2" charset="0"/>
              </a:defRPr>
            </a:lvl1pPr>
          </a:lstStyle>
          <a:p>
            <a:pPr lvl="0"/>
            <a:r>
              <a:rPr lang="en-US" dirty="0"/>
              <a:t>BULLET HEADER</a:t>
            </a:r>
            <a:endParaRPr lang="en-CA" dirty="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374FAB0D-5171-4972-E343-F91AC7FB8100}"/>
              </a:ext>
            </a:extLst>
          </p:cNvPr>
          <p:cNvSpPr txBox="1">
            <a:spLocks/>
          </p:cNvSpPr>
          <p:nvPr userDrawn="1"/>
        </p:nvSpPr>
        <p:spPr>
          <a:xfrm>
            <a:off x="9236082" y="6429485"/>
            <a:ext cx="2743200" cy="365125"/>
          </a:xfrm>
          <a:prstGeom prst="rect">
            <a:avLst/>
          </a:prstGeom>
        </p:spPr>
        <p:txBody>
          <a:bodyPr rIns="0"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D93AEC-95F5-4B32-96A3-0DC284BF9FB0}" type="slidenum">
              <a:rPr lang="en-CA" smtClean="0">
                <a:solidFill>
                  <a:schemeClr val="bg1"/>
                </a:solidFill>
              </a:rPr>
              <a:pPr/>
              <a:t>‹#›</a:t>
            </a:fld>
            <a:endParaRPr lang="en-CA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5478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42AA200-0CA8-480D-8513-869F4BC49036}"/>
              </a:ext>
            </a:extLst>
          </p:cNvPr>
          <p:cNvSpPr/>
          <p:nvPr userDrawn="1"/>
        </p:nvSpPr>
        <p:spPr>
          <a:xfrm>
            <a:off x="0" y="0"/>
            <a:ext cx="12192000" cy="857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DB383ECF-A39E-42AF-8E4F-536A704C7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2718" y="139590"/>
            <a:ext cx="11693532" cy="7176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bg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Page Title</a:t>
            </a:r>
            <a:endParaRPr lang="en-CA" dirty="0"/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B906A575-65C2-4C78-9CD4-FD6C19A137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443" y="1130303"/>
            <a:ext cx="4311657" cy="425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accent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r>
              <a:rPr lang="en-US" dirty="0"/>
              <a:t>Content 1 Heading</a:t>
            </a:r>
            <a:endParaRPr lang="en-CA" dirty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AD001E63-3CE4-43FD-8981-7C2C2BE3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9443" y="1600426"/>
            <a:ext cx="5111757" cy="42669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2">
                    <a:lumMod val="10000"/>
                  </a:schemeClr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Edit Content Text</a:t>
            </a:r>
            <a:endParaRPr lang="en-CA" dirty="0"/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1CB4DE11-91A7-47D9-A949-4CFC234520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46818" y="1130303"/>
            <a:ext cx="4311657" cy="425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accent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r>
              <a:rPr lang="en-US" dirty="0"/>
              <a:t>Content 2 Heading</a:t>
            </a:r>
            <a:endParaRPr lang="en-CA" dirty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E356CE9-D1A0-45CB-B8E4-65560C6678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46818" y="1600427"/>
            <a:ext cx="5111757" cy="42669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2">
                    <a:lumMod val="10000"/>
                  </a:schemeClr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Edit Content Text</a:t>
            </a:r>
            <a:endParaRPr lang="en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2A5A9B-3D8F-4F04-94AB-4B537F9211E9}"/>
              </a:ext>
            </a:extLst>
          </p:cNvPr>
          <p:cNvSpPr/>
          <p:nvPr userDrawn="1"/>
        </p:nvSpPr>
        <p:spPr>
          <a:xfrm>
            <a:off x="4572000" y="6429485"/>
            <a:ext cx="3352800" cy="425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558EF10E-8E87-AF49-17AA-CE276CC0BF19}"/>
              </a:ext>
            </a:extLst>
          </p:cNvPr>
          <p:cNvSpPr txBox="1">
            <a:spLocks/>
          </p:cNvSpPr>
          <p:nvPr userDrawn="1"/>
        </p:nvSpPr>
        <p:spPr>
          <a:xfrm>
            <a:off x="9236082" y="6429485"/>
            <a:ext cx="2743200" cy="365125"/>
          </a:xfrm>
          <a:prstGeom prst="rect">
            <a:avLst/>
          </a:prstGeom>
        </p:spPr>
        <p:txBody>
          <a:bodyPr rIns="0"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D93AEC-95F5-4B32-96A3-0DC284BF9FB0}" type="slidenum">
              <a:rPr lang="en-CA" smtClean="0"/>
              <a:pPr/>
              <a:t>‹#›</a:t>
            </a:fld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2848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42AA200-0CA8-480D-8513-869F4BC49036}"/>
              </a:ext>
            </a:extLst>
          </p:cNvPr>
          <p:cNvSpPr/>
          <p:nvPr userDrawn="1"/>
        </p:nvSpPr>
        <p:spPr>
          <a:xfrm>
            <a:off x="0" y="0"/>
            <a:ext cx="12192000" cy="857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DB383ECF-A39E-42AF-8E4F-536A704C7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2718" y="139590"/>
            <a:ext cx="11693532" cy="7176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bg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Page Title</a:t>
            </a:r>
            <a:endParaRPr lang="en-CA" dirty="0"/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B906A575-65C2-4C78-9CD4-FD6C19A137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818" y="1130303"/>
            <a:ext cx="2597157" cy="425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r>
              <a:rPr lang="en-US" dirty="0"/>
              <a:t>Content 1 Heading</a:t>
            </a:r>
            <a:endParaRPr lang="en-CA" dirty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AD001E63-3CE4-43FD-8981-7C2C2BE3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818" y="1600426"/>
            <a:ext cx="3187707" cy="42669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2">
                    <a:lumMod val="10000"/>
                  </a:schemeClr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Edit Content Text</a:t>
            </a:r>
            <a:endParaRPr lang="en-CA" dirty="0"/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1CB4DE11-91A7-47D9-A949-4CFC234520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70394" y="1130303"/>
            <a:ext cx="2597157" cy="425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r>
              <a:rPr lang="en-US" dirty="0"/>
              <a:t>Content 2 Heading</a:t>
            </a:r>
            <a:endParaRPr lang="en-CA" dirty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E356CE9-D1A0-45CB-B8E4-65560C6678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70394" y="1600427"/>
            <a:ext cx="3187707" cy="42669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2">
                    <a:lumMod val="10000"/>
                  </a:schemeClr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Edit Content Text</a:t>
            </a:r>
            <a:endParaRPr lang="en-CA" dirty="0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DE7F41D2-5929-41BE-B715-5888DEA370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08970" y="1130303"/>
            <a:ext cx="2597157" cy="425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r>
              <a:rPr lang="en-US" dirty="0"/>
              <a:t>Content 3 Heading</a:t>
            </a:r>
            <a:endParaRPr lang="en-CA" dirty="0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3BF97CBB-CF84-4497-A233-11208A6066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08970" y="1600427"/>
            <a:ext cx="3187707" cy="42669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bg2">
                    <a:lumMod val="10000"/>
                  </a:schemeClr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Edit Content Text</a:t>
            </a:r>
            <a:endParaRPr lang="en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71D139-CA5E-445C-B173-1DEEF3CA636F}"/>
              </a:ext>
            </a:extLst>
          </p:cNvPr>
          <p:cNvSpPr/>
          <p:nvPr userDrawn="1"/>
        </p:nvSpPr>
        <p:spPr>
          <a:xfrm>
            <a:off x="4572000" y="6429485"/>
            <a:ext cx="3352800" cy="425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BBB5EEF-5C3C-638A-E6D9-7DA4F1BFFD1C}"/>
              </a:ext>
            </a:extLst>
          </p:cNvPr>
          <p:cNvSpPr txBox="1">
            <a:spLocks/>
          </p:cNvSpPr>
          <p:nvPr userDrawn="1"/>
        </p:nvSpPr>
        <p:spPr>
          <a:xfrm>
            <a:off x="9236082" y="6429485"/>
            <a:ext cx="2743200" cy="365125"/>
          </a:xfrm>
          <a:prstGeom prst="rect">
            <a:avLst/>
          </a:prstGeom>
        </p:spPr>
        <p:txBody>
          <a:bodyPr rIns="0" anchor="b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D93AEC-95F5-4B32-96A3-0DC284BF9FB0}" type="slidenum">
              <a:rPr lang="en-CA" smtClean="0"/>
              <a:pPr/>
              <a:t>‹#›</a:t>
            </a:fld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090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9"/>
    </p:custDataLst>
    <p:extLst>
      <p:ext uri="{BB962C8B-B14F-4D97-AF65-F5344CB8AC3E}">
        <p14:creationId xmlns:p14="http://schemas.microsoft.com/office/powerpoint/2010/main" val="1176971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8" r:id="rId4"/>
    <p:sldLayoutId id="2147483664" r:id="rId5"/>
    <p:sldLayoutId id="2147483653" r:id="rId6"/>
    <p:sldLayoutId id="2147483659" r:id="rId7"/>
    <p:sldLayoutId id="2147483655" r:id="rId8"/>
    <p:sldLayoutId id="2147483660" r:id="rId9"/>
    <p:sldLayoutId id="2147483654" r:id="rId10"/>
    <p:sldLayoutId id="2147483662" r:id="rId11"/>
    <p:sldLayoutId id="2147483663" r:id="rId12"/>
    <p:sldLayoutId id="2147483661" r:id="rId13"/>
    <p:sldLayoutId id="2147483656" r:id="rId14"/>
    <p:sldLayoutId id="2147483657" r:id="rId15"/>
    <p:sldLayoutId id="2147483668" r:id="rId16"/>
    <p:sldLayoutId id="214748366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7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9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14A464D-5C97-F947-B336-A680A21CC6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FFD4780-2DB3-FF49-A3B0-937665EEB1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73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808DFC-1451-2749-984C-E9BA641B1115}"/>
              </a:ext>
            </a:extLst>
          </p:cNvPr>
          <p:cNvSpPr/>
          <p:nvPr/>
        </p:nvSpPr>
        <p:spPr>
          <a:xfrm>
            <a:off x="0" y="5966433"/>
            <a:ext cx="6096000" cy="891567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9122D7-62C4-3E4E-ACB1-B019EB3DACD1}"/>
              </a:ext>
            </a:extLst>
          </p:cNvPr>
          <p:cNvSpPr txBox="1"/>
          <p:nvPr/>
        </p:nvSpPr>
        <p:spPr>
          <a:xfrm>
            <a:off x="238615" y="559230"/>
            <a:ext cx="5070503" cy="2554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5400" b="1" i="0" u="none" strike="noStrike" dirty="0">
                <a:solidFill>
                  <a:srgbClr val="FFFFFF"/>
                </a:solidFill>
                <a:effectLst/>
                <a:latin typeface="Proxima Nova Rg"/>
              </a:rPr>
              <a:t>Structured approach to Data Analytics</a:t>
            </a:r>
            <a:endParaRPr lang="en-US" sz="5400" b="1" spc="-150" dirty="0">
              <a:solidFill>
                <a:schemeClr val="bg1"/>
              </a:solidFill>
              <a:latin typeface="Proxima Nova Rg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9B404C-0B91-234E-A596-E6F1C8EA048B}"/>
              </a:ext>
            </a:extLst>
          </p:cNvPr>
          <p:cNvSpPr txBox="1"/>
          <p:nvPr/>
        </p:nvSpPr>
        <p:spPr>
          <a:xfrm>
            <a:off x="518022" y="6227550"/>
            <a:ext cx="6797178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roxima Nova Bl"/>
              </a:rPr>
              <a:t>01/11/2023</a:t>
            </a:r>
            <a:endParaRPr lang="en-CA" sz="2400" dirty="0">
              <a:solidFill>
                <a:schemeClr val="bg1"/>
              </a:solidFill>
              <a:latin typeface="Proxima Nova Bl" panose="02000506030000020004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823BC9-5454-24AE-0EC8-FF63FF4206D3}"/>
              </a:ext>
            </a:extLst>
          </p:cNvPr>
          <p:cNvSpPr txBox="1"/>
          <p:nvPr/>
        </p:nvSpPr>
        <p:spPr>
          <a:xfrm>
            <a:off x="303930" y="5013599"/>
            <a:ext cx="3612681" cy="82227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4000" b="0" i="0" u="none" strike="noStrike" dirty="0">
                <a:solidFill>
                  <a:srgbClr val="FFFFFF"/>
                </a:solidFill>
                <a:effectLst/>
                <a:latin typeface="Proxima Nova Rg"/>
              </a:rPr>
              <a:t>Project 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501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Caucasian Gamer man with hitech clothes and eye glasses show action of excited and happy during play computer game in room with dark and multi-color light to compose cool emotion. stock photo">
            <a:extLst>
              <a:ext uri="{FF2B5EF4-FFF2-40B4-BE49-F238E27FC236}">
                <a16:creationId xmlns:a16="http://schemas.microsoft.com/office/drawing/2014/main" id="{0C2D37E7-C98A-0B18-6E9C-5FE8596E8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7" r="3737"/>
          <a:stretch/>
        </p:blipFill>
        <p:spPr bwMode="auto">
          <a:xfrm>
            <a:off x="4807812" y="27044"/>
            <a:ext cx="7384187" cy="683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D3DBDF74-1509-7D76-45C6-AD3306BDCC62}"/>
              </a:ext>
            </a:extLst>
          </p:cNvPr>
          <p:cNvSpPr/>
          <p:nvPr/>
        </p:nvSpPr>
        <p:spPr>
          <a:xfrm>
            <a:off x="-2" y="0"/>
            <a:ext cx="6904385" cy="6858000"/>
          </a:xfrm>
          <a:custGeom>
            <a:avLst/>
            <a:gdLst>
              <a:gd name="connsiteX0" fmla="*/ 0 w 6279863"/>
              <a:gd name="connsiteY0" fmla="*/ 0 h 6858000"/>
              <a:gd name="connsiteX1" fmla="*/ 6279863 w 6279863"/>
              <a:gd name="connsiteY1" fmla="*/ 0 h 6858000"/>
              <a:gd name="connsiteX2" fmla="*/ 6124462 w 6279863"/>
              <a:gd name="connsiteY2" fmla="*/ 162683 h 6858000"/>
              <a:gd name="connsiteX3" fmla="*/ 4856654 w 6279863"/>
              <a:gd name="connsiteY3" fmla="*/ 3437792 h 6858000"/>
              <a:gd name="connsiteX4" fmla="*/ 6124462 w 6279863"/>
              <a:gd name="connsiteY4" fmla="*/ 6712901 h 6858000"/>
              <a:gd name="connsiteX5" fmla="*/ 6263066 w 6279863"/>
              <a:gd name="connsiteY5" fmla="*/ 6858000 h 6858000"/>
              <a:gd name="connsiteX6" fmla="*/ 0 w 627986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9863" h="6858000">
                <a:moveTo>
                  <a:pt x="0" y="0"/>
                </a:moveTo>
                <a:lnTo>
                  <a:pt x="6279863" y="0"/>
                </a:lnTo>
                <a:lnTo>
                  <a:pt x="6124462" y="162683"/>
                </a:lnTo>
                <a:cubicBezTo>
                  <a:pt x="5336751" y="1027699"/>
                  <a:pt x="4856654" y="2176787"/>
                  <a:pt x="4856654" y="3437792"/>
                </a:cubicBezTo>
                <a:cubicBezTo>
                  <a:pt x="4856654" y="4698798"/>
                  <a:pt x="5336751" y="5847885"/>
                  <a:pt x="6124462" y="6712901"/>
                </a:cubicBezTo>
                <a:lnTo>
                  <a:pt x="626306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3000">
                <a:schemeClr val="accent2"/>
              </a:gs>
              <a:gs pos="100000">
                <a:schemeClr val="accent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34AEF105-42FA-3A55-91D5-89CB34A2AB15}"/>
              </a:ext>
            </a:extLst>
          </p:cNvPr>
          <p:cNvSpPr/>
          <p:nvPr/>
        </p:nvSpPr>
        <p:spPr>
          <a:xfrm>
            <a:off x="1" y="0"/>
            <a:ext cx="6745356" cy="6858000"/>
          </a:xfrm>
          <a:custGeom>
            <a:avLst/>
            <a:gdLst>
              <a:gd name="connsiteX0" fmla="*/ 0 w 6195265"/>
              <a:gd name="connsiteY0" fmla="*/ 0 h 6858000"/>
              <a:gd name="connsiteX1" fmla="*/ 6195265 w 6195265"/>
              <a:gd name="connsiteY1" fmla="*/ 0 h 6858000"/>
              <a:gd name="connsiteX2" fmla="*/ 6048262 w 6195265"/>
              <a:gd name="connsiteY2" fmla="*/ 153892 h 6858000"/>
              <a:gd name="connsiteX3" fmla="*/ 4780453 w 6195265"/>
              <a:gd name="connsiteY3" fmla="*/ 3429001 h 6858000"/>
              <a:gd name="connsiteX4" fmla="*/ 6048262 w 6195265"/>
              <a:gd name="connsiteY4" fmla="*/ 6704110 h 6858000"/>
              <a:gd name="connsiteX5" fmla="*/ 6195263 w 6195265"/>
              <a:gd name="connsiteY5" fmla="*/ 6858000 h 6858000"/>
              <a:gd name="connsiteX6" fmla="*/ 0 w 61952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5265" h="6858000">
                <a:moveTo>
                  <a:pt x="0" y="0"/>
                </a:moveTo>
                <a:lnTo>
                  <a:pt x="6195265" y="0"/>
                </a:lnTo>
                <a:lnTo>
                  <a:pt x="6048262" y="153892"/>
                </a:lnTo>
                <a:cubicBezTo>
                  <a:pt x="5260551" y="1018908"/>
                  <a:pt x="4780453" y="2167996"/>
                  <a:pt x="4780453" y="3429001"/>
                </a:cubicBezTo>
                <a:cubicBezTo>
                  <a:pt x="4780453" y="4690007"/>
                  <a:pt x="5260551" y="5839094"/>
                  <a:pt x="6048262" y="6704110"/>
                </a:cubicBezTo>
                <a:lnTo>
                  <a:pt x="619526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4C7042-24E0-5FA5-5654-830FF614ED4C}"/>
              </a:ext>
            </a:extLst>
          </p:cNvPr>
          <p:cNvSpPr txBox="1"/>
          <p:nvPr/>
        </p:nvSpPr>
        <p:spPr>
          <a:xfrm>
            <a:off x="295790" y="232412"/>
            <a:ext cx="4760590" cy="683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Proxima Nova Rg"/>
              </a:rPr>
              <a:t>Conclusion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endParaRPr lang="en-US" dirty="0">
              <a:solidFill>
                <a:schemeClr val="bg1"/>
              </a:solidFill>
              <a:latin typeface="Proxima Nova Rg" panose="02000506030000020004" pitchFamily="50" charset="0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Keeping the same calorie intake and walking pace would require burning around 740 extra calories per day.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Increasing daily steps to 11,000 will result in ~350 extra calories burned.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Reducing the daily calorie intake to 1550 would help to keep balance and workouts would add on top.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Keep tracking the metrics and set reminders in the middle of the day to see daily progress and be mindful when going out.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8046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,900+ Phone Light On Face Stock Photos, Pictures &amp; Royalty-Free Images -  iStock | Mobile phone light on face">
            <a:extLst>
              <a:ext uri="{FF2B5EF4-FFF2-40B4-BE49-F238E27FC236}">
                <a16:creationId xmlns:a16="http://schemas.microsoft.com/office/drawing/2014/main" id="{5D19CE2D-3B7E-095A-6118-3878E6A2A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6"/>
          <a:stretch/>
        </p:blipFill>
        <p:spPr bwMode="auto">
          <a:xfrm>
            <a:off x="2289567" y="1"/>
            <a:ext cx="99024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D3DBDF74-1509-7D76-45C6-AD3306BDCC62}"/>
              </a:ext>
            </a:extLst>
          </p:cNvPr>
          <p:cNvSpPr/>
          <p:nvPr/>
        </p:nvSpPr>
        <p:spPr>
          <a:xfrm>
            <a:off x="-2" y="0"/>
            <a:ext cx="6904385" cy="6858000"/>
          </a:xfrm>
          <a:custGeom>
            <a:avLst/>
            <a:gdLst>
              <a:gd name="connsiteX0" fmla="*/ 0 w 6279863"/>
              <a:gd name="connsiteY0" fmla="*/ 0 h 6858000"/>
              <a:gd name="connsiteX1" fmla="*/ 6279863 w 6279863"/>
              <a:gd name="connsiteY1" fmla="*/ 0 h 6858000"/>
              <a:gd name="connsiteX2" fmla="*/ 6124462 w 6279863"/>
              <a:gd name="connsiteY2" fmla="*/ 162683 h 6858000"/>
              <a:gd name="connsiteX3" fmla="*/ 4856654 w 6279863"/>
              <a:gd name="connsiteY3" fmla="*/ 3437792 h 6858000"/>
              <a:gd name="connsiteX4" fmla="*/ 6124462 w 6279863"/>
              <a:gd name="connsiteY4" fmla="*/ 6712901 h 6858000"/>
              <a:gd name="connsiteX5" fmla="*/ 6263066 w 6279863"/>
              <a:gd name="connsiteY5" fmla="*/ 6858000 h 6858000"/>
              <a:gd name="connsiteX6" fmla="*/ 0 w 627986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9863" h="6858000">
                <a:moveTo>
                  <a:pt x="0" y="0"/>
                </a:moveTo>
                <a:lnTo>
                  <a:pt x="6279863" y="0"/>
                </a:lnTo>
                <a:lnTo>
                  <a:pt x="6124462" y="162683"/>
                </a:lnTo>
                <a:cubicBezTo>
                  <a:pt x="5336751" y="1027699"/>
                  <a:pt x="4856654" y="2176787"/>
                  <a:pt x="4856654" y="3437792"/>
                </a:cubicBezTo>
                <a:cubicBezTo>
                  <a:pt x="4856654" y="4698798"/>
                  <a:pt x="5336751" y="5847885"/>
                  <a:pt x="6124462" y="6712901"/>
                </a:cubicBezTo>
                <a:lnTo>
                  <a:pt x="626306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3000">
                <a:schemeClr val="accent2"/>
              </a:gs>
              <a:gs pos="100000">
                <a:schemeClr val="accent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34AEF105-42FA-3A55-91D5-89CB34A2AB15}"/>
              </a:ext>
            </a:extLst>
          </p:cNvPr>
          <p:cNvSpPr/>
          <p:nvPr/>
        </p:nvSpPr>
        <p:spPr>
          <a:xfrm>
            <a:off x="1" y="0"/>
            <a:ext cx="6745356" cy="6858000"/>
          </a:xfrm>
          <a:custGeom>
            <a:avLst/>
            <a:gdLst>
              <a:gd name="connsiteX0" fmla="*/ 0 w 6195265"/>
              <a:gd name="connsiteY0" fmla="*/ 0 h 6858000"/>
              <a:gd name="connsiteX1" fmla="*/ 6195265 w 6195265"/>
              <a:gd name="connsiteY1" fmla="*/ 0 h 6858000"/>
              <a:gd name="connsiteX2" fmla="*/ 6048262 w 6195265"/>
              <a:gd name="connsiteY2" fmla="*/ 153892 h 6858000"/>
              <a:gd name="connsiteX3" fmla="*/ 4780453 w 6195265"/>
              <a:gd name="connsiteY3" fmla="*/ 3429001 h 6858000"/>
              <a:gd name="connsiteX4" fmla="*/ 6048262 w 6195265"/>
              <a:gd name="connsiteY4" fmla="*/ 6704110 h 6858000"/>
              <a:gd name="connsiteX5" fmla="*/ 6195263 w 6195265"/>
              <a:gd name="connsiteY5" fmla="*/ 6858000 h 6858000"/>
              <a:gd name="connsiteX6" fmla="*/ 0 w 61952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5265" h="6858000">
                <a:moveTo>
                  <a:pt x="0" y="0"/>
                </a:moveTo>
                <a:lnTo>
                  <a:pt x="6195265" y="0"/>
                </a:lnTo>
                <a:lnTo>
                  <a:pt x="6048262" y="153892"/>
                </a:lnTo>
                <a:cubicBezTo>
                  <a:pt x="5260551" y="1018908"/>
                  <a:pt x="4780453" y="2167996"/>
                  <a:pt x="4780453" y="3429001"/>
                </a:cubicBezTo>
                <a:cubicBezTo>
                  <a:pt x="4780453" y="4690007"/>
                  <a:pt x="5260551" y="5839094"/>
                  <a:pt x="6048262" y="6704110"/>
                </a:cubicBezTo>
                <a:lnTo>
                  <a:pt x="619526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4C7042-24E0-5FA5-5654-830FF614ED4C}"/>
              </a:ext>
            </a:extLst>
          </p:cNvPr>
          <p:cNvSpPr txBox="1"/>
          <p:nvPr/>
        </p:nvSpPr>
        <p:spPr>
          <a:xfrm>
            <a:off x="384332" y="319431"/>
            <a:ext cx="4506865" cy="630223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Proxima Nova Rg"/>
              </a:rPr>
              <a:t>Actions</a:t>
            </a:r>
            <a:endParaRPr lang="en-US" sz="3600" dirty="0">
              <a:solidFill>
                <a:schemeClr val="bg1"/>
              </a:solidFill>
              <a:latin typeface="Proxima Nova Rg" panose="02000506030000020004" pitchFamily="50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endParaRPr lang="en-US" dirty="0">
              <a:solidFill>
                <a:schemeClr val="bg1"/>
              </a:solidFill>
              <a:latin typeface="Proxima Nova Rg" panose="02000506030000020004" pitchFamily="50" charset="0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Follow nutrition plans and ensure daily calorie average is not exceeding 1600 kcal.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Make at least 11000 steps daily to burn around 350 calories to keep the balance.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Buy a new smartwatch to track daily activity more accurately and challenge throughout the day if targets are not met.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2676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7EB926-61E6-4CFA-86C6-89AFA6837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93AEC-95F5-4B32-96A3-0DC284BF9FB0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9E89432-ED40-B9BB-CFB0-AA102017215A}"/>
              </a:ext>
            </a:extLst>
          </p:cNvPr>
          <p:cNvSpPr txBox="1">
            <a:spLocks/>
          </p:cNvSpPr>
          <p:nvPr/>
        </p:nvSpPr>
        <p:spPr>
          <a:xfrm>
            <a:off x="441960" y="1149088"/>
            <a:ext cx="6627813" cy="20335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A9B5D7-FE97-A209-4D8B-D830187881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9" r="527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3631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ow Blue Light From Phones and Computers Damages Skin — Derm Insight |  Allure">
            <a:extLst>
              <a:ext uri="{FF2B5EF4-FFF2-40B4-BE49-F238E27FC236}">
                <a16:creationId xmlns:a16="http://schemas.microsoft.com/office/drawing/2014/main" id="{F4CC7EBA-A4F1-5AC8-941D-37AABD14A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"/>
          <a:stretch/>
        </p:blipFill>
        <p:spPr bwMode="auto">
          <a:xfrm>
            <a:off x="649356" y="0"/>
            <a:ext cx="115426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D3DBDF74-1509-7D76-45C6-AD3306BDCC62}"/>
              </a:ext>
            </a:extLst>
          </p:cNvPr>
          <p:cNvSpPr/>
          <p:nvPr/>
        </p:nvSpPr>
        <p:spPr>
          <a:xfrm>
            <a:off x="-2" y="0"/>
            <a:ext cx="6904385" cy="6858000"/>
          </a:xfrm>
          <a:custGeom>
            <a:avLst/>
            <a:gdLst>
              <a:gd name="connsiteX0" fmla="*/ 0 w 6279863"/>
              <a:gd name="connsiteY0" fmla="*/ 0 h 6858000"/>
              <a:gd name="connsiteX1" fmla="*/ 6279863 w 6279863"/>
              <a:gd name="connsiteY1" fmla="*/ 0 h 6858000"/>
              <a:gd name="connsiteX2" fmla="*/ 6124462 w 6279863"/>
              <a:gd name="connsiteY2" fmla="*/ 162683 h 6858000"/>
              <a:gd name="connsiteX3" fmla="*/ 4856654 w 6279863"/>
              <a:gd name="connsiteY3" fmla="*/ 3437792 h 6858000"/>
              <a:gd name="connsiteX4" fmla="*/ 6124462 w 6279863"/>
              <a:gd name="connsiteY4" fmla="*/ 6712901 h 6858000"/>
              <a:gd name="connsiteX5" fmla="*/ 6263066 w 6279863"/>
              <a:gd name="connsiteY5" fmla="*/ 6858000 h 6858000"/>
              <a:gd name="connsiteX6" fmla="*/ 0 w 627986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9863" h="6858000">
                <a:moveTo>
                  <a:pt x="0" y="0"/>
                </a:moveTo>
                <a:lnTo>
                  <a:pt x="6279863" y="0"/>
                </a:lnTo>
                <a:lnTo>
                  <a:pt x="6124462" y="162683"/>
                </a:lnTo>
                <a:cubicBezTo>
                  <a:pt x="5336751" y="1027699"/>
                  <a:pt x="4856654" y="2176787"/>
                  <a:pt x="4856654" y="3437792"/>
                </a:cubicBezTo>
                <a:cubicBezTo>
                  <a:pt x="4856654" y="4698798"/>
                  <a:pt x="5336751" y="5847885"/>
                  <a:pt x="6124462" y="6712901"/>
                </a:cubicBezTo>
                <a:lnTo>
                  <a:pt x="626306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3000">
                <a:schemeClr val="accent2"/>
              </a:gs>
              <a:gs pos="100000">
                <a:schemeClr val="accent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34AEF105-42FA-3A55-91D5-89CB34A2AB15}"/>
              </a:ext>
            </a:extLst>
          </p:cNvPr>
          <p:cNvSpPr/>
          <p:nvPr/>
        </p:nvSpPr>
        <p:spPr>
          <a:xfrm>
            <a:off x="1" y="0"/>
            <a:ext cx="6745356" cy="6858000"/>
          </a:xfrm>
          <a:custGeom>
            <a:avLst/>
            <a:gdLst>
              <a:gd name="connsiteX0" fmla="*/ 0 w 6195265"/>
              <a:gd name="connsiteY0" fmla="*/ 0 h 6858000"/>
              <a:gd name="connsiteX1" fmla="*/ 6195265 w 6195265"/>
              <a:gd name="connsiteY1" fmla="*/ 0 h 6858000"/>
              <a:gd name="connsiteX2" fmla="*/ 6048262 w 6195265"/>
              <a:gd name="connsiteY2" fmla="*/ 153892 h 6858000"/>
              <a:gd name="connsiteX3" fmla="*/ 4780453 w 6195265"/>
              <a:gd name="connsiteY3" fmla="*/ 3429001 h 6858000"/>
              <a:gd name="connsiteX4" fmla="*/ 6048262 w 6195265"/>
              <a:gd name="connsiteY4" fmla="*/ 6704110 h 6858000"/>
              <a:gd name="connsiteX5" fmla="*/ 6195263 w 6195265"/>
              <a:gd name="connsiteY5" fmla="*/ 6858000 h 6858000"/>
              <a:gd name="connsiteX6" fmla="*/ 0 w 61952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5265" h="6858000">
                <a:moveTo>
                  <a:pt x="0" y="0"/>
                </a:moveTo>
                <a:lnTo>
                  <a:pt x="6195265" y="0"/>
                </a:lnTo>
                <a:lnTo>
                  <a:pt x="6048262" y="153892"/>
                </a:lnTo>
                <a:cubicBezTo>
                  <a:pt x="5260551" y="1018908"/>
                  <a:pt x="4780453" y="2167996"/>
                  <a:pt x="4780453" y="3429001"/>
                </a:cubicBezTo>
                <a:cubicBezTo>
                  <a:pt x="4780453" y="4690007"/>
                  <a:pt x="5260551" y="5839094"/>
                  <a:pt x="6048262" y="6704110"/>
                </a:cubicBezTo>
                <a:lnTo>
                  <a:pt x="619526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4C7042-24E0-5FA5-5654-830FF614ED4C}"/>
              </a:ext>
            </a:extLst>
          </p:cNvPr>
          <p:cNvSpPr txBox="1"/>
          <p:nvPr/>
        </p:nvSpPr>
        <p:spPr>
          <a:xfrm>
            <a:off x="513681" y="592929"/>
            <a:ext cx="4804767" cy="58077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</a:rPr>
              <a:t>Data Analysis process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Ask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Prepare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Process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Analyze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Share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Act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2741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erson, bubble, mosquito net&#10;&#10;Description automatically generated">
            <a:extLst>
              <a:ext uri="{FF2B5EF4-FFF2-40B4-BE49-F238E27FC236}">
                <a16:creationId xmlns:a16="http://schemas.microsoft.com/office/drawing/2014/main" id="{4D588B67-0DC6-4A5D-8801-5369217EE9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8928" y="0"/>
            <a:ext cx="7153072" cy="6858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7143B182-5EF9-FF76-E973-CCC1B4AC178E}"/>
              </a:ext>
            </a:extLst>
          </p:cNvPr>
          <p:cNvSpPr/>
          <p:nvPr/>
        </p:nvSpPr>
        <p:spPr>
          <a:xfrm>
            <a:off x="-2" y="0"/>
            <a:ext cx="6608325" cy="6858000"/>
          </a:xfrm>
          <a:custGeom>
            <a:avLst/>
            <a:gdLst>
              <a:gd name="connsiteX0" fmla="*/ 0 w 6279863"/>
              <a:gd name="connsiteY0" fmla="*/ 0 h 6858000"/>
              <a:gd name="connsiteX1" fmla="*/ 6279863 w 6279863"/>
              <a:gd name="connsiteY1" fmla="*/ 0 h 6858000"/>
              <a:gd name="connsiteX2" fmla="*/ 6124462 w 6279863"/>
              <a:gd name="connsiteY2" fmla="*/ 162683 h 6858000"/>
              <a:gd name="connsiteX3" fmla="*/ 4856654 w 6279863"/>
              <a:gd name="connsiteY3" fmla="*/ 3437792 h 6858000"/>
              <a:gd name="connsiteX4" fmla="*/ 6124462 w 6279863"/>
              <a:gd name="connsiteY4" fmla="*/ 6712901 h 6858000"/>
              <a:gd name="connsiteX5" fmla="*/ 6263066 w 6279863"/>
              <a:gd name="connsiteY5" fmla="*/ 6858000 h 6858000"/>
              <a:gd name="connsiteX6" fmla="*/ 0 w 627986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9863" h="6858000">
                <a:moveTo>
                  <a:pt x="0" y="0"/>
                </a:moveTo>
                <a:lnTo>
                  <a:pt x="6279863" y="0"/>
                </a:lnTo>
                <a:lnTo>
                  <a:pt x="6124462" y="162683"/>
                </a:lnTo>
                <a:cubicBezTo>
                  <a:pt x="5336751" y="1027699"/>
                  <a:pt x="4856654" y="2176787"/>
                  <a:pt x="4856654" y="3437792"/>
                </a:cubicBezTo>
                <a:cubicBezTo>
                  <a:pt x="4856654" y="4698798"/>
                  <a:pt x="5336751" y="5847885"/>
                  <a:pt x="6124462" y="6712901"/>
                </a:cubicBezTo>
                <a:lnTo>
                  <a:pt x="626306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3000">
                <a:schemeClr val="accent2"/>
              </a:gs>
              <a:gs pos="100000">
                <a:schemeClr val="accent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A4841A30-8142-A2FF-4028-BD6F2454D0AF}"/>
              </a:ext>
            </a:extLst>
          </p:cNvPr>
          <p:cNvSpPr/>
          <p:nvPr/>
        </p:nvSpPr>
        <p:spPr>
          <a:xfrm>
            <a:off x="1" y="0"/>
            <a:ext cx="6478564" cy="6858000"/>
          </a:xfrm>
          <a:custGeom>
            <a:avLst/>
            <a:gdLst>
              <a:gd name="connsiteX0" fmla="*/ 0 w 6195265"/>
              <a:gd name="connsiteY0" fmla="*/ 0 h 6858000"/>
              <a:gd name="connsiteX1" fmla="*/ 6195265 w 6195265"/>
              <a:gd name="connsiteY1" fmla="*/ 0 h 6858000"/>
              <a:gd name="connsiteX2" fmla="*/ 6048262 w 6195265"/>
              <a:gd name="connsiteY2" fmla="*/ 153892 h 6858000"/>
              <a:gd name="connsiteX3" fmla="*/ 4780453 w 6195265"/>
              <a:gd name="connsiteY3" fmla="*/ 3429001 h 6858000"/>
              <a:gd name="connsiteX4" fmla="*/ 6048262 w 6195265"/>
              <a:gd name="connsiteY4" fmla="*/ 6704110 h 6858000"/>
              <a:gd name="connsiteX5" fmla="*/ 6195263 w 6195265"/>
              <a:gd name="connsiteY5" fmla="*/ 6858000 h 6858000"/>
              <a:gd name="connsiteX6" fmla="*/ 0 w 61952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5265" h="6858000">
                <a:moveTo>
                  <a:pt x="0" y="0"/>
                </a:moveTo>
                <a:lnTo>
                  <a:pt x="6195265" y="0"/>
                </a:lnTo>
                <a:lnTo>
                  <a:pt x="6048262" y="153892"/>
                </a:lnTo>
                <a:cubicBezTo>
                  <a:pt x="5260551" y="1018908"/>
                  <a:pt x="4780453" y="2167996"/>
                  <a:pt x="4780453" y="3429001"/>
                </a:cubicBezTo>
                <a:cubicBezTo>
                  <a:pt x="4780453" y="4690007"/>
                  <a:pt x="5260551" y="5839094"/>
                  <a:pt x="6048262" y="6704110"/>
                </a:cubicBezTo>
                <a:lnTo>
                  <a:pt x="619526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A06C4D-FA89-E57B-DCAA-9F15D6B9C517}"/>
              </a:ext>
            </a:extLst>
          </p:cNvPr>
          <p:cNvSpPr txBox="1"/>
          <p:nvPr/>
        </p:nvSpPr>
        <p:spPr>
          <a:xfrm>
            <a:off x="390305" y="297424"/>
            <a:ext cx="4518865" cy="646125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200" b="1" u="sng" dirty="0">
                <a:solidFill>
                  <a:schemeClr val="accent2"/>
                </a:solidFill>
                <a:latin typeface="Proxima Nova Rg"/>
              </a:rPr>
              <a:t>Problem</a:t>
            </a:r>
            <a:r>
              <a:rPr lang="en-US" sz="3200" dirty="0">
                <a:solidFill>
                  <a:schemeClr val="accent2"/>
                </a:solidFill>
                <a:latin typeface="Proxima Nova Rg"/>
              </a:rPr>
              <a:t>:</a:t>
            </a:r>
            <a:r>
              <a:rPr lang="en-US" sz="3200" dirty="0">
                <a:solidFill>
                  <a:schemeClr val="bg1"/>
                </a:solidFill>
                <a:latin typeface="Proxima Nova Rg"/>
              </a:rPr>
              <a:t> A low number of calories burned does not create a desired calorie deficit to speed up my weight loss targets.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3200" dirty="0">
              <a:solidFill>
                <a:schemeClr val="bg1"/>
              </a:solidFill>
              <a:latin typeface="Proxima Nova Rg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200" b="1" u="sng" dirty="0">
                <a:solidFill>
                  <a:schemeClr val="accent2"/>
                </a:solidFill>
                <a:latin typeface="Proxima Nova Rg"/>
              </a:rPr>
              <a:t>Outcome</a:t>
            </a:r>
            <a:r>
              <a:rPr lang="en-US" sz="3200" u="sng" dirty="0">
                <a:solidFill>
                  <a:schemeClr val="accent2"/>
                </a:solidFill>
                <a:latin typeface="Proxima Nova Rg"/>
              </a:rPr>
              <a:t>:</a:t>
            </a:r>
            <a:r>
              <a:rPr lang="en-US" sz="3200" dirty="0">
                <a:solidFill>
                  <a:schemeClr val="bg1"/>
                </a:solidFill>
                <a:latin typeface="Proxima Nova Rg"/>
              </a:rPr>
              <a:t> define how many extra calories per day should I burn by walking or doing other workouts to reach the deficit or what are my alternatives.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8209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2590CD-9665-40AF-99B6-FC16D6BC1C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316"/>
          <a:stretch/>
        </p:blipFill>
        <p:spPr>
          <a:xfrm>
            <a:off x="4993461" y="0"/>
            <a:ext cx="7198538" cy="685800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D3DBDF74-1509-7D76-45C6-AD3306BDCC62}"/>
              </a:ext>
            </a:extLst>
          </p:cNvPr>
          <p:cNvSpPr/>
          <p:nvPr/>
        </p:nvSpPr>
        <p:spPr>
          <a:xfrm>
            <a:off x="-2" y="0"/>
            <a:ext cx="6904385" cy="6858000"/>
          </a:xfrm>
          <a:custGeom>
            <a:avLst/>
            <a:gdLst>
              <a:gd name="connsiteX0" fmla="*/ 0 w 6279863"/>
              <a:gd name="connsiteY0" fmla="*/ 0 h 6858000"/>
              <a:gd name="connsiteX1" fmla="*/ 6279863 w 6279863"/>
              <a:gd name="connsiteY1" fmla="*/ 0 h 6858000"/>
              <a:gd name="connsiteX2" fmla="*/ 6124462 w 6279863"/>
              <a:gd name="connsiteY2" fmla="*/ 162683 h 6858000"/>
              <a:gd name="connsiteX3" fmla="*/ 4856654 w 6279863"/>
              <a:gd name="connsiteY3" fmla="*/ 3437792 h 6858000"/>
              <a:gd name="connsiteX4" fmla="*/ 6124462 w 6279863"/>
              <a:gd name="connsiteY4" fmla="*/ 6712901 h 6858000"/>
              <a:gd name="connsiteX5" fmla="*/ 6263066 w 6279863"/>
              <a:gd name="connsiteY5" fmla="*/ 6858000 h 6858000"/>
              <a:gd name="connsiteX6" fmla="*/ 0 w 627986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9863" h="6858000">
                <a:moveTo>
                  <a:pt x="0" y="0"/>
                </a:moveTo>
                <a:lnTo>
                  <a:pt x="6279863" y="0"/>
                </a:lnTo>
                <a:lnTo>
                  <a:pt x="6124462" y="162683"/>
                </a:lnTo>
                <a:cubicBezTo>
                  <a:pt x="5336751" y="1027699"/>
                  <a:pt x="4856654" y="2176787"/>
                  <a:pt x="4856654" y="3437792"/>
                </a:cubicBezTo>
                <a:cubicBezTo>
                  <a:pt x="4856654" y="4698798"/>
                  <a:pt x="5336751" y="5847885"/>
                  <a:pt x="6124462" y="6712901"/>
                </a:cubicBezTo>
                <a:lnTo>
                  <a:pt x="626306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3000">
                <a:schemeClr val="accent2"/>
              </a:gs>
              <a:gs pos="100000">
                <a:schemeClr val="accent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34AEF105-42FA-3A55-91D5-89CB34A2AB15}"/>
              </a:ext>
            </a:extLst>
          </p:cNvPr>
          <p:cNvSpPr/>
          <p:nvPr/>
        </p:nvSpPr>
        <p:spPr>
          <a:xfrm>
            <a:off x="1" y="0"/>
            <a:ext cx="6745356" cy="6858000"/>
          </a:xfrm>
          <a:custGeom>
            <a:avLst/>
            <a:gdLst>
              <a:gd name="connsiteX0" fmla="*/ 0 w 6195265"/>
              <a:gd name="connsiteY0" fmla="*/ 0 h 6858000"/>
              <a:gd name="connsiteX1" fmla="*/ 6195265 w 6195265"/>
              <a:gd name="connsiteY1" fmla="*/ 0 h 6858000"/>
              <a:gd name="connsiteX2" fmla="*/ 6048262 w 6195265"/>
              <a:gd name="connsiteY2" fmla="*/ 153892 h 6858000"/>
              <a:gd name="connsiteX3" fmla="*/ 4780453 w 6195265"/>
              <a:gd name="connsiteY3" fmla="*/ 3429001 h 6858000"/>
              <a:gd name="connsiteX4" fmla="*/ 6048262 w 6195265"/>
              <a:gd name="connsiteY4" fmla="*/ 6704110 h 6858000"/>
              <a:gd name="connsiteX5" fmla="*/ 6195263 w 6195265"/>
              <a:gd name="connsiteY5" fmla="*/ 6858000 h 6858000"/>
              <a:gd name="connsiteX6" fmla="*/ 0 w 61952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5265" h="6858000">
                <a:moveTo>
                  <a:pt x="0" y="0"/>
                </a:moveTo>
                <a:lnTo>
                  <a:pt x="6195265" y="0"/>
                </a:lnTo>
                <a:lnTo>
                  <a:pt x="6048262" y="153892"/>
                </a:lnTo>
                <a:cubicBezTo>
                  <a:pt x="5260551" y="1018908"/>
                  <a:pt x="4780453" y="2167996"/>
                  <a:pt x="4780453" y="3429001"/>
                </a:cubicBezTo>
                <a:cubicBezTo>
                  <a:pt x="4780453" y="4690007"/>
                  <a:pt x="5260551" y="5839094"/>
                  <a:pt x="6048262" y="6704110"/>
                </a:cubicBezTo>
                <a:lnTo>
                  <a:pt x="619526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040897-4452-5FBF-3AB1-9FFD42D9D0D3}"/>
              </a:ext>
            </a:extLst>
          </p:cNvPr>
          <p:cNvSpPr txBox="1"/>
          <p:nvPr/>
        </p:nvSpPr>
        <p:spPr>
          <a:xfrm>
            <a:off x="336400" y="320969"/>
            <a:ext cx="4804767" cy="62160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</a:rPr>
              <a:t>Questions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What is my daily calorie intake?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How can I burn an extra 350 - 400 calories per day?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Can I burn an extra 350 calories just by walking?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How many steps do I need to take daily for this?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What are the internal and external factors impacting daily calorie intake and burning?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What are alternative ways to reach my goal?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5787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4C7042-24E0-5FA5-5654-830FF614ED4C}"/>
              </a:ext>
            </a:extLst>
          </p:cNvPr>
          <p:cNvSpPr txBox="1"/>
          <p:nvPr/>
        </p:nvSpPr>
        <p:spPr>
          <a:xfrm>
            <a:off x="222201" y="205052"/>
            <a:ext cx="4506865" cy="87613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Proxima Nova Rg"/>
              </a:rPr>
              <a:t>Preparation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tabLst>
                <a:tab pos="168275" algn="l"/>
              </a:tabLst>
            </a:pPr>
            <a:endParaRPr lang="en-US" dirty="0">
              <a:solidFill>
                <a:schemeClr val="bg1"/>
              </a:solidFill>
              <a:latin typeface="Proxima Nova Rg" panose="02000506030000020004" pitchFamily="50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338646A-DA99-7C95-9D33-07601E6F2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81177"/>
              </p:ext>
            </p:extLst>
          </p:nvPr>
        </p:nvGraphicFramePr>
        <p:xfrm>
          <a:off x="737118" y="1031875"/>
          <a:ext cx="10646229" cy="5243861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3342734">
                  <a:extLst>
                    <a:ext uri="{9D8B030D-6E8A-4147-A177-3AD203B41FA5}">
                      <a16:colId xmlns:a16="http://schemas.microsoft.com/office/drawing/2014/main" val="1883884995"/>
                    </a:ext>
                  </a:extLst>
                </a:gridCol>
                <a:gridCol w="7303495">
                  <a:extLst>
                    <a:ext uri="{9D8B030D-6E8A-4147-A177-3AD203B41FA5}">
                      <a16:colId xmlns:a16="http://schemas.microsoft.com/office/drawing/2014/main" val="2412523777"/>
                    </a:ext>
                  </a:extLst>
                </a:gridCol>
              </a:tblGrid>
              <a:tr h="164574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Date: 01/11/2023</a:t>
                      </a:r>
                      <a:endParaRPr lang="en-US" sz="1400" b="1" i="0" u="none" strike="noStrike" dirty="0">
                        <a:solidFill>
                          <a:srgbClr val="5F63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Course/topic: Course 1: Foundations: Data, Data Everywhere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615178"/>
                  </a:ext>
                </a:extLst>
              </a:tr>
              <a:tr h="1645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Learning Log: Explore data from your daily life</a:t>
                      </a:r>
                      <a:endParaRPr lang="en-US" sz="1400" b="1" i="0" u="none" strike="noStrike" dirty="0">
                        <a:solidFill>
                          <a:srgbClr val="5F63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80040"/>
                  </a:ext>
                </a:extLst>
              </a:tr>
              <a:tr h="12430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Create a list</a:t>
                      </a:r>
                      <a:endParaRPr lang="en-US" sz="1400" b="1" i="0" u="none" strike="noStrike" dirty="0">
                        <a:solidFill>
                          <a:srgbClr val="5F63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1) Number of daily calorie intake in October (based on a meal plan);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2) Number of extra calories burned per day in October (based on a Phone tracker);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3) Number of steps made daily in October (based on a Phone app);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4) Number of other exercises (dance classes, other physical activities) in October;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5) Number of calories burned during the other exercises. </a:t>
                      </a:r>
                      <a:endParaRPr lang="en-US" sz="1400" b="0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6427469"/>
                  </a:ext>
                </a:extLst>
              </a:tr>
              <a:tr h="2896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Reflection: </a:t>
                      </a:r>
                      <a:endParaRPr lang="en-US" sz="1400" b="1" i="0" u="none" strike="noStrike" dirty="0">
                        <a:solidFill>
                          <a:srgbClr val="5F63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Write 2-3 sentences (40-60 words) in response to each of the questions below.</a:t>
                      </a:r>
                      <a:endParaRPr lang="en-US" sz="1400" b="0" i="0" u="none" strike="noStrike" dirty="0">
                        <a:solidFill>
                          <a:srgbClr val="5F63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287071"/>
                  </a:ext>
                </a:extLst>
              </a:tr>
              <a:tr h="157991">
                <a:tc rowSpan="8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Questions and responses: </a:t>
                      </a:r>
                      <a:endParaRPr lang="en-US" sz="1400" b="1" i="0" u="none" strike="noStrike" dirty="0">
                        <a:solidFill>
                          <a:srgbClr val="5F636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Are there any trends you noticed in your behavior?</a:t>
                      </a:r>
                      <a:endParaRPr lang="en-US" sz="1400" b="0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996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3400804"/>
                  </a:ext>
                </a:extLst>
              </a:tr>
              <a:tr h="7241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i="1" u="none" strike="noStrike" dirty="0">
                          <a:effectLst/>
                        </a:rPr>
                        <a:t>When the weather is good or decent (no heavy wind or rain), I tend to walk more with my dog and collect 9000 - 10000 steps per day. </a:t>
                      </a:r>
                      <a:br>
                        <a:rPr lang="en-US" sz="1400" i="1" u="none" strike="noStrike" dirty="0">
                          <a:effectLst/>
                        </a:rPr>
                      </a:br>
                      <a:r>
                        <a:rPr lang="en-US" sz="1400" i="1" u="none" strike="noStrike" dirty="0">
                          <a:effectLst/>
                        </a:rPr>
                        <a:t>I do consume more calories during the weekend due to often being away from home (traveling, visiting parents, going out with friends, etc.)</a:t>
                      </a:r>
                      <a:endParaRPr lang="en-US" sz="1400" b="0" i="1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4978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268326"/>
                  </a:ext>
                </a:extLst>
              </a:tr>
              <a:tr h="1579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996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177906"/>
                  </a:ext>
                </a:extLst>
              </a:tr>
              <a:tr h="1579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Are there factors that influence your decision-making?</a:t>
                      </a:r>
                      <a:endParaRPr lang="en-US" sz="1400" b="0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996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0920136"/>
                  </a:ext>
                </a:extLst>
              </a:tr>
              <a:tr h="7241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i="1" u="none" strike="noStrike" dirty="0">
                          <a:effectLst/>
                        </a:rPr>
                        <a:t>Walking length usually depends on walking conditions and my work schedule.</a:t>
                      </a:r>
                      <a:br>
                        <a:rPr lang="en-US" sz="1400" i="1" u="none" strike="noStrike" dirty="0">
                          <a:effectLst/>
                        </a:rPr>
                      </a:br>
                      <a:r>
                        <a:rPr lang="en-US" sz="1400" i="1" u="none" strike="noStrike" dirty="0">
                          <a:effectLst/>
                        </a:rPr>
                        <a:t>While being outside I am drawing less attention to portions and types of food, also including drinks that are not casual during the business days. </a:t>
                      </a:r>
                      <a:endParaRPr lang="en-US" sz="1400" b="0" i="1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4978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2054558"/>
                  </a:ext>
                </a:extLst>
              </a:tr>
              <a:tr h="1579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996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6367"/>
                  </a:ext>
                </a:extLst>
              </a:tr>
              <a:tr h="1579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Is there anything you identified that might influence your future behavior?</a:t>
                      </a:r>
                      <a:endParaRPr lang="en-US" sz="1400" b="0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996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2377024"/>
                  </a:ext>
                </a:extLst>
              </a:tr>
              <a:tr h="4805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i="1" u="none" strike="noStrike" dirty="0">
                          <a:effectLst/>
                        </a:rPr>
                        <a:t>A new smartwatch warning about the amount of burned calories in the middle of the day or new app recording targets with reminders or some friendly family competition should boost motivation.  </a:t>
                      </a:r>
                      <a:endParaRPr lang="en-US" sz="1400" b="0" i="1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4978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496905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63001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5CF080-3B36-5B20-8897-8068EA251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509"/>
          <a:stretch/>
        </p:blipFill>
        <p:spPr>
          <a:xfrm>
            <a:off x="2471044" y="0"/>
            <a:ext cx="9720954" cy="685800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D3DBDF74-1509-7D76-45C6-AD3306BDCC62}"/>
              </a:ext>
            </a:extLst>
          </p:cNvPr>
          <p:cNvSpPr/>
          <p:nvPr/>
        </p:nvSpPr>
        <p:spPr>
          <a:xfrm>
            <a:off x="-1" y="0"/>
            <a:ext cx="5791202" cy="6858000"/>
          </a:xfrm>
          <a:custGeom>
            <a:avLst/>
            <a:gdLst>
              <a:gd name="connsiteX0" fmla="*/ 0 w 6279863"/>
              <a:gd name="connsiteY0" fmla="*/ 0 h 6858000"/>
              <a:gd name="connsiteX1" fmla="*/ 6279863 w 6279863"/>
              <a:gd name="connsiteY1" fmla="*/ 0 h 6858000"/>
              <a:gd name="connsiteX2" fmla="*/ 6124462 w 6279863"/>
              <a:gd name="connsiteY2" fmla="*/ 162683 h 6858000"/>
              <a:gd name="connsiteX3" fmla="*/ 4856654 w 6279863"/>
              <a:gd name="connsiteY3" fmla="*/ 3437792 h 6858000"/>
              <a:gd name="connsiteX4" fmla="*/ 6124462 w 6279863"/>
              <a:gd name="connsiteY4" fmla="*/ 6712901 h 6858000"/>
              <a:gd name="connsiteX5" fmla="*/ 6263066 w 6279863"/>
              <a:gd name="connsiteY5" fmla="*/ 6858000 h 6858000"/>
              <a:gd name="connsiteX6" fmla="*/ 0 w 627986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9863" h="6858000">
                <a:moveTo>
                  <a:pt x="0" y="0"/>
                </a:moveTo>
                <a:lnTo>
                  <a:pt x="6279863" y="0"/>
                </a:lnTo>
                <a:lnTo>
                  <a:pt x="6124462" y="162683"/>
                </a:lnTo>
                <a:cubicBezTo>
                  <a:pt x="5336751" y="1027699"/>
                  <a:pt x="4856654" y="2176787"/>
                  <a:pt x="4856654" y="3437792"/>
                </a:cubicBezTo>
                <a:cubicBezTo>
                  <a:pt x="4856654" y="4698798"/>
                  <a:pt x="5336751" y="5847885"/>
                  <a:pt x="6124462" y="6712901"/>
                </a:cubicBezTo>
                <a:lnTo>
                  <a:pt x="626306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3000">
                <a:schemeClr val="accent2"/>
              </a:gs>
              <a:gs pos="100000">
                <a:schemeClr val="accent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34AEF105-42FA-3A55-91D5-89CB34A2AB15}"/>
              </a:ext>
            </a:extLst>
          </p:cNvPr>
          <p:cNvSpPr/>
          <p:nvPr/>
        </p:nvSpPr>
        <p:spPr>
          <a:xfrm>
            <a:off x="2" y="0"/>
            <a:ext cx="5592416" cy="6858000"/>
          </a:xfrm>
          <a:custGeom>
            <a:avLst/>
            <a:gdLst>
              <a:gd name="connsiteX0" fmla="*/ 0 w 6195265"/>
              <a:gd name="connsiteY0" fmla="*/ 0 h 6858000"/>
              <a:gd name="connsiteX1" fmla="*/ 6195265 w 6195265"/>
              <a:gd name="connsiteY1" fmla="*/ 0 h 6858000"/>
              <a:gd name="connsiteX2" fmla="*/ 6048262 w 6195265"/>
              <a:gd name="connsiteY2" fmla="*/ 153892 h 6858000"/>
              <a:gd name="connsiteX3" fmla="*/ 4780453 w 6195265"/>
              <a:gd name="connsiteY3" fmla="*/ 3429001 h 6858000"/>
              <a:gd name="connsiteX4" fmla="*/ 6048262 w 6195265"/>
              <a:gd name="connsiteY4" fmla="*/ 6704110 h 6858000"/>
              <a:gd name="connsiteX5" fmla="*/ 6195263 w 6195265"/>
              <a:gd name="connsiteY5" fmla="*/ 6858000 h 6858000"/>
              <a:gd name="connsiteX6" fmla="*/ 0 w 61952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5265" h="6858000">
                <a:moveTo>
                  <a:pt x="0" y="0"/>
                </a:moveTo>
                <a:lnTo>
                  <a:pt x="6195265" y="0"/>
                </a:lnTo>
                <a:lnTo>
                  <a:pt x="6048262" y="153892"/>
                </a:lnTo>
                <a:cubicBezTo>
                  <a:pt x="5260551" y="1018908"/>
                  <a:pt x="4780453" y="2167996"/>
                  <a:pt x="4780453" y="3429001"/>
                </a:cubicBezTo>
                <a:cubicBezTo>
                  <a:pt x="4780453" y="4690007"/>
                  <a:pt x="5260551" y="5839094"/>
                  <a:pt x="6048262" y="6704110"/>
                </a:cubicBezTo>
                <a:lnTo>
                  <a:pt x="619526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4C7042-24E0-5FA5-5654-830FF614ED4C}"/>
              </a:ext>
            </a:extLst>
          </p:cNvPr>
          <p:cNvSpPr txBox="1"/>
          <p:nvPr/>
        </p:nvSpPr>
        <p:spPr>
          <a:xfrm>
            <a:off x="355675" y="262096"/>
            <a:ext cx="4506865" cy="87613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Proxima Nova Rg"/>
              </a:rPr>
              <a:t>Process steps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endParaRPr lang="en-US" dirty="0">
              <a:solidFill>
                <a:schemeClr val="bg1"/>
              </a:solidFill>
              <a:latin typeface="Proxima Nova Rg" panose="02000506030000020004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DBE3D-D892-A659-DC85-64E25C164AC8}"/>
              </a:ext>
            </a:extLst>
          </p:cNvPr>
          <p:cNvSpPr txBox="1"/>
          <p:nvPr/>
        </p:nvSpPr>
        <p:spPr>
          <a:xfrm>
            <a:off x="249097" y="1225203"/>
            <a:ext cx="3805507" cy="537070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Collect daily steps and daily burned calories from the phone app.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Collect daily calorie intake from the weekly menu and 'See what you eat' app.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Review the calendar of dance classes and add extra 300 calories burned on those days (300 is average).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Check calendar for work schedule, business and personal trips, events.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7916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4C7042-24E0-5FA5-5654-830FF614ED4C}"/>
              </a:ext>
            </a:extLst>
          </p:cNvPr>
          <p:cNvSpPr txBox="1"/>
          <p:nvPr/>
        </p:nvSpPr>
        <p:spPr>
          <a:xfrm>
            <a:off x="222201" y="205052"/>
            <a:ext cx="4506865" cy="87613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Proxima Nova Rg"/>
              </a:rPr>
              <a:t>Data collection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tabLst>
                <a:tab pos="168275" algn="l"/>
              </a:tabLst>
            </a:pPr>
            <a:endParaRPr lang="en-US" dirty="0">
              <a:solidFill>
                <a:schemeClr val="bg1"/>
              </a:solidFill>
              <a:latin typeface="Proxima Nova Rg" panose="02000506030000020004" pitchFamily="50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36DDA97-B539-EB76-2810-C0917C401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460725"/>
              </p:ext>
            </p:extLst>
          </p:nvPr>
        </p:nvGraphicFramePr>
        <p:xfrm>
          <a:off x="497633" y="1081189"/>
          <a:ext cx="11472166" cy="556027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69630">
                  <a:extLst>
                    <a:ext uri="{9D8B030D-6E8A-4147-A177-3AD203B41FA5}">
                      <a16:colId xmlns:a16="http://schemas.microsoft.com/office/drawing/2014/main" val="372660405"/>
                    </a:ext>
                  </a:extLst>
                </a:gridCol>
                <a:gridCol w="884419">
                  <a:extLst>
                    <a:ext uri="{9D8B030D-6E8A-4147-A177-3AD203B41FA5}">
                      <a16:colId xmlns:a16="http://schemas.microsoft.com/office/drawing/2014/main" val="936845372"/>
                    </a:ext>
                  </a:extLst>
                </a:gridCol>
                <a:gridCol w="1263455">
                  <a:extLst>
                    <a:ext uri="{9D8B030D-6E8A-4147-A177-3AD203B41FA5}">
                      <a16:colId xmlns:a16="http://schemas.microsoft.com/office/drawing/2014/main" val="2039366872"/>
                    </a:ext>
                  </a:extLst>
                </a:gridCol>
                <a:gridCol w="1301358">
                  <a:extLst>
                    <a:ext uri="{9D8B030D-6E8A-4147-A177-3AD203B41FA5}">
                      <a16:colId xmlns:a16="http://schemas.microsoft.com/office/drawing/2014/main" val="2210488164"/>
                    </a:ext>
                  </a:extLst>
                </a:gridCol>
                <a:gridCol w="1313993">
                  <a:extLst>
                    <a:ext uri="{9D8B030D-6E8A-4147-A177-3AD203B41FA5}">
                      <a16:colId xmlns:a16="http://schemas.microsoft.com/office/drawing/2014/main" val="1904870117"/>
                    </a:ext>
                  </a:extLst>
                </a:gridCol>
                <a:gridCol w="1339262">
                  <a:extLst>
                    <a:ext uri="{9D8B030D-6E8A-4147-A177-3AD203B41FA5}">
                      <a16:colId xmlns:a16="http://schemas.microsoft.com/office/drawing/2014/main" val="2280895671"/>
                    </a:ext>
                  </a:extLst>
                </a:gridCol>
                <a:gridCol w="1351895">
                  <a:extLst>
                    <a:ext uri="{9D8B030D-6E8A-4147-A177-3AD203B41FA5}">
                      <a16:colId xmlns:a16="http://schemas.microsoft.com/office/drawing/2014/main" val="2487819155"/>
                    </a:ext>
                  </a:extLst>
                </a:gridCol>
                <a:gridCol w="1301358">
                  <a:extLst>
                    <a:ext uri="{9D8B030D-6E8A-4147-A177-3AD203B41FA5}">
                      <a16:colId xmlns:a16="http://schemas.microsoft.com/office/drawing/2014/main" val="871680823"/>
                    </a:ext>
                  </a:extLst>
                </a:gridCol>
                <a:gridCol w="2046796">
                  <a:extLst>
                    <a:ext uri="{9D8B030D-6E8A-4147-A177-3AD203B41FA5}">
                      <a16:colId xmlns:a16="http://schemas.microsoft.com/office/drawing/2014/main" val="1523008415"/>
                    </a:ext>
                  </a:extLst>
                </a:gridCol>
              </a:tblGrid>
              <a:tr h="3277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Date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Weekday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Calorie intake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Calorie intake -1200 kcal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Calories burned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Calories burned from dance classes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Difference (from -1200 kcal)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Daily steps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Events/Comments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659983"/>
                  </a:ext>
                </a:extLst>
              </a:tr>
              <a:tr h="163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1-Oct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Sun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2300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1100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625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15828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Dinosaur hike (kids' event)</a:t>
                      </a:r>
                      <a:endParaRPr lang="lt-L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19185312"/>
                  </a:ext>
                </a:extLst>
              </a:tr>
              <a:tr h="116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2-Oct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Mon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1610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-221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10529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37240494"/>
                  </a:ext>
                </a:extLst>
              </a:tr>
              <a:tr h="163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3-Oct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Tue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1630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10055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77580024"/>
                  </a:ext>
                </a:extLst>
              </a:tr>
              <a:tr h="163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4-Oct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Wed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1710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510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262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-52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8809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59412827"/>
                  </a:ext>
                </a:extLst>
              </a:tr>
              <a:tr h="163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5-Oct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Thu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1620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7445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09187922"/>
                  </a:ext>
                </a:extLst>
              </a:tr>
              <a:tr h="163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6-Oct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Fri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1620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-39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15059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53563889"/>
                  </a:ext>
                </a:extLst>
              </a:tr>
              <a:tr h="163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7-Oct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Sat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2800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1600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1393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6944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Adrijos B-Day celebration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81239421"/>
                  </a:ext>
                </a:extLst>
              </a:tr>
              <a:tr h="163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8-Oct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Sun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2500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1300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7659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Lunch with relatives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07722481"/>
                  </a:ext>
                </a:extLst>
              </a:tr>
              <a:tr h="163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9-Oct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1610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410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300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-190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9629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51963555"/>
                  </a:ext>
                </a:extLst>
              </a:tr>
              <a:tr h="163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10-Oct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Tue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1610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165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8329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00258622"/>
                  </a:ext>
                </a:extLst>
              </a:tr>
              <a:tr h="163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11-Oct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Wed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1700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-163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11860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45038598"/>
                  </a:ext>
                </a:extLst>
              </a:tr>
              <a:tr h="163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12-Oct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Thu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2500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1300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1106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6448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My daughter’s B-Day celebration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04832090"/>
                  </a:ext>
                </a:extLst>
              </a:tr>
              <a:tr h="163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13-Oct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Fri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2300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1100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8362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29483113"/>
                  </a:ext>
                </a:extLst>
              </a:tr>
              <a:tr h="163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14-Oct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Sat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4000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2800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251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2549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8292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Visiting parents in law/B-Day 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75105639"/>
                  </a:ext>
                </a:extLst>
              </a:tr>
              <a:tr h="163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15-Oct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Sun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2400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1200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1008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6463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Visiting parents in law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64628505"/>
                  </a:ext>
                </a:extLst>
              </a:tr>
              <a:tr h="163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16-Oct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2800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1600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1262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11059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Business trip (Bulgaria)</a:t>
                      </a:r>
                      <a:endParaRPr lang="lt-L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47707271"/>
                  </a:ext>
                </a:extLst>
              </a:tr>
              <a:tr h="163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17-Oct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Tue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3500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2300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2054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8240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Business trip (Bulgaria)</a:t>
                      </a:r>
                      <a:endParaRPr lang="lt-L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17291810"/>
                  </a:ext>
                </a:extLst>
              </a:tr>
              <a:tr h="163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18-Oct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Wed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3800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3571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7559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Business trip (Bulgaria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US" sz="1000" u="none" strike="noStrike" dirty="0">
                        <a:effectLst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24654101"/>
                  </a:ext>
                </a:extLst>
              </a:tr>
              <a:tr h="163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19-Oct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Thu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2900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1700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1053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21556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Business trip (Bulgaria)</a:t>
                      </a:r>
                      <a:endParaRPr lang="lt-L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29693018"/>
                  </a:ext>
                </a:extLst>
              </a:tr>
              <a:tr h="163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20-Oct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Fri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2500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1300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12728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Business trip (Bulgaria)</a:t>
                      </a:r>
                      <a:endParaRPr lang="lt-L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67786503"/>
                  </a:ext>
                </a:extLst>
              </a:tr>
              <a:tr h="163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21-Oct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Sat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2200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175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5866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9030590"/>
                  </a:ext>
                </a:extLst>
              </a:tr>
              <a:tr h="163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22-Oct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Sun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2600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1400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1013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12537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Dinner with friends / Mushroom park</a:t>
                      </a:r>
                      <a:endParaRPr lang="lt-L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51596308"/>
                  </a:ext>
                </a:extLst>
              </a:tr>
              <a:tr h="163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23-Oct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1710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10294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32545491"/>
                  </a:ext>
                </a:extLst>
              </a:tr>
              <a:tr h="163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24-Oct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Tue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1640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4812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75858391"/>
                  </a:ext>
                </a:extLst>
              </a:tr>
              <a:tr h="163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25-Oct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Wed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1620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-207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10735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93750586"/>
                  </a:ext>
                </a:extLst>
              </a:tr>
              <a:tr h="163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26-Oct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Thu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1600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5798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91465795"/>
                  </a:ext>
                </a:extLst>
              </a:tr>
              <a:tr h="163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27-Oct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Fri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1620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-70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16453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43478972"/>
                  </a:ext>
                </a:extLst>
              </a:tr>
              <a:tr h="163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28-Oct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Sat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1600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213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6296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31479652"/>
                  </a:ext>
                </a:extLst>
              </a:tr>
              <a:tr h="163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29-Oct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Sun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1630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10097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5926279"/>
                  </a:ext>
                </a:extLst>
              </a:tr>
              <a:tr h="163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30-Oct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1740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-56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9385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03636220"/>
                  </a:ext>
                </a:extLst>
              </a:tr>
              <a:tr h="163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31-Oct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Tue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2800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1600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1419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6019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Halloween party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30652465"/>
                  </a:ext>
                </a:extLst>
              </a:tr>
              <a:tr h="1638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Total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69370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32170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9119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1800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21251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301145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75584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827153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4C7042-24E0-5FA5-5654-830FF614ED4C}"/>
              </a:ext>
            </a:extLst>
          </p:cNvPr>
          <p:cNvSpPr txBox="1"/>
          <p:nvPr/>
        </p:nvSpPr>
        <p:spPr>
          <a:xfrm>
            <a:off x="222201" y="205052"/>
            <a:ext cx="4506865" cy="87613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Proxima Nova Rg"/>
              </a:rPr>
              <a:t>Analysis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tabLst>
                <a:tab pos="168275" algn="l"/>
              </a:tabLst>
            </a:pPr>
            <a:endParaRPr lang="en-US" dirty="0">
              <a:solidFill>
                <a:schemeClr val="bg1"/>
              </a:solidFill>
              <a:latin typeface="Proxima Nova Rg" panose="02000506030000020004" pitchFamily="50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8A78562-3FF6-B187-1E26-379AB613EC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3268304"/>
              </p:ext>
            </p:extLst>
          </p:nvPr>
        </p:nvGraphicFramePr>
        <p:xfrm>
          <a:off x="849085" y="2761860"/>
          <a:ext cx="10748865" cy="3611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E08FA7-B0F6-EB72-41B5-A11498F77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35" y="1081189"/>
            <a:ext cx="11209175" cy="2033529"/>
          </a:xfrm>
        </p:spPr>
        <p:txBody>
          <a:bodyPr/>
          <a:lstStyle/>
          <a:p>
            <a:r>
              <a:rPr lang="en-US" dirty="0"/>
              <a:t>There is a direct correlation between the number of steps taken and the calories burned.</a:t>
            </a:r>
          </a:p>
          <a:p>
            <a:r>
              <a:rPr lang="en-US" dirty="0"/>
              <a:t>Number of steps taken exceeds 9k on 3 out of 5 Sundays and 5 of 5 Mondays.</a:t>
            </a:r>
          </a:p>
          <a:p>
            <a:r>
              <a:rPr lang="en-US" dirty="0"/>
              <a:t>Number of steps taken exceeds 9k on 5 out of 6 dance class days (workout steps and movements are excluded from daily steps count).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9148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4C7042-24E0-5FA5-5654-830FF614ED4C}"/>
              </a:ext>
            </a:extLst>
          </p:cNvPr>
          <p:cNvSpPr txBox="1"/>
          <p:nvPr/>
        </p:nvSpPr>
        <p:spPr>
          <a:xfrm>
            <a:off x="222201" y="205052"/>
            <a:ext cx="4506865" cy="87613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600" b="1" dirty="0">
                <a:solidFill>
                  <a:schemeClr val="bg1"/>
                </a:solidFill>
                <a:latin typeface="Proxima Nova Rg"/>
              </a:rPr>
              <a:t>Analysis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tabLst>
                <a:tab pos="168275" algn="l"/>
              </a:tabLst>
            </a:pPr>
            <a:endParaRPr lang="en-US" dirty="0">
              <a:solidFill>
                <a:schemeClr val="bg1"/>
              </a:solidFill>
              <a:latin typeface="Proxima Nova Rg" panose="02000506030000020004" pitchFamily="50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C9357D-8AAB-5E9D-7FDF-BF35B9D70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01" y="1436160"/>
            <a:ext cx="4256494" cy="5300542"/>
          </a:xfrm>
        </p:spPr>
        <p:txBody>
          <a:bodyPr/>
          <a:lstStyle/>
          <a:p>
            <a:r>
              <a:rPr lang="en-US" dirty="0"/>
              <a:t>High-calorie intake days do not match with the greatest calorie burning while walking.</a:t>
            </a:r>
          </a:p>
          <a:p>
            <a:r>
              <a:rPr lang="en-US" dirty="0"/>
              <a:t>On average percentage of total calories burned while walking is 14%: the lowest 5%, highest – 28%.</a:t>
            </a:r>
          </a:p>
          <a:p>
            <a:r>
              <a:rPr lang="en-US" dirty="0"/>
              <a:t>High-calorie intake (&gt;2000 kcal) days match with events, going out, being on business trips (11 out of 13), and weekends (2 out 13).</a:t>
            </a:r>
          </a:p>
          <a:p>
            <a:r>
              <a:rPr lang="en-US" dirty="0"/>
              <a:t>In October 16 days were low calorie intake (&lt;2000 kcal), 15 days - high calorie intake (&gt;2000 kcal).</a:t>
            </a:r>
          </a:p>
          <a:p>
            <a:r>
              <a:rPr lang="en-US" dirty="0"/>
              <a:t>On average 294 calories burned from walking per day in October and 352 including the workouts.</a:t>
            </a:r>
          </a:p>
          <a:p>
            <a:r>
              <a:rPr lang="en-US" dirty="0"/>
              <a:t>Average daily calorie intake - 2237 kcal.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C27765F-9658-838E-2F98-65C5AA2331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2201" y="917468"/>
            <a:ext cx="2763595" cy="425669"/>
          </a:xfrm>
        </p:spPr>
        <p:txBody>
          <a:bodyPr/>
          <a:lstStyle/>
          <a:p>
            <a:r>
              <a:rPr lang="en-US" dirty="0"/>
              <a:t>Observations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CB029B86-4DC4-EB1E-B9C1-43C39EC8EE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164126"/>
              </p:ext>
            </p:extLst>
          </p:nvPr>
        </p:nvGraphicFramePr>
        <p:xfrm>
          <a:off x="4939315" y="917468"/>
          <a:ext cx="6736080" cy="2830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BE34E654-9668-9FF7-39C0-D4050B5D2D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1295464"/>
              </p:ext>
            </p:extLst>
          </p:nvPr>
        </p:nvGraphicFramePr>
        <p:xfrm>
          <a:off x="5009606" y="4053773"/>
          <a:ext cx="6751320" cy="2838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6571575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OFFICE THEME" val="Zj5xHO1g"/>
  <p:tag name="ARTICULATE_SLIDE_THUMBNAIL_REFRESH" val="1"/>
  <p:tag name="ARTICULATE_PROJECT_OPEN" val="0"/>
  <p:tag name="ARTICULATE_SLIDE_COUNT" val="3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Nuvei v2">
      <a:dk1>
        <a:srgbClr val="081F2C"/>
      </a:dk1>
      <a:lt1>
        <a:srgbClr val="FFFFFF"/>
      </a:lt1>
      <a:dk2>
        <a:srgbClr val="384C56"/>
      </a:dk2>
      <a:lt2>
        <a:srgbClr val="CED2D5"/>
      </a:lt2>
      <a:accent1>
        <a:srgbClr val="E30046"/>
      </a:accent1>
      <a:accent2>
        <a:srgbClr val="C800A1"/>
      </a:accent2>
      <a:accent3>
        <a:srgbClr val="F9413A"/>
      </a:accent3>
      <a:accent4>
        <a:srgbClr val="51D3FD"/>
      </a:accent4>
      <a:accent5>
        <a:srgbClr val="0791DE"/>
      </a:accent5>
      <a:accent6>
        <a:srgbClr val="922049"/>
      </a:accent6>
      <a:hlink>
        <a:srgbClr val="F9413A"/>
      </a:hlink>
      <a:folHlink>
        <a:srgbClr val="B7413A"/>
      </a:folHlink>
    </a:clrScheme>
    <a:fontScheme name="Proxima Nova">
      <a:majorFont>
        <a:latin typeface="Proxima Nova Rg"/>
        <a:ea typeface=""/>
        <a:cs typeface=""/>
      </a:majorFont>
      <a:minorFont>
        <a:latin typeface="Proxima Nova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accent2"/>
        </a:solidFill>
      </a:spPr>
      <a:bodyPr wrap="square" lIns="0" tIns="0" rIns="0" bIns="0" rtlCol="0" anchor="t">
        <a:spAutoFit/>
      </a:bodyPr>
      <a:lstStyle>
        <a:defPPr algn="l">
          <a:lnSpc>
            <a:spcPct val="90000"/>
          </a:lnSpc>
          <a:spcBef>
            <a:spcPts val="1000"/>
          </a:spcBef>
          <a:defRPr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8DF23D9B26824BB7EE838CE76B175C" ma:contentTypeVersion="17" ma:contentTypeDescription="Create a new document." ma:contentTypeScope="" ma:versionID="77f411b03ed6f86155d3a4eda40d788d">
  <xsd:schema xmlns:xsd="http://www.w3.org/2001/XMLSchema" xmlns:xs="http://www.w3.org/2001/XMLSchema" xmlns:p="http://schemas.microsoft.com/office/2006/metadata/properties" xmlns:ns2="1dfacfdb-5363-4381-bd17-2948c10914b1" xmlns:ns3="7b1d8cfc-bead-4efb-8494-29cba4429863" targetNamespace="http://schemas.microsoft.com/office/2006/metadata/properties" ma:root="true" ma:fieldsID="d1136de9847ade5061eaf090ebd93bb4" ns2:_="" ns3:_="">
    <xsd:import namespace="1dfacfdb-5363-4381-bd17-2948c10914b1"/>
    <xsd:import namespace="7b1d8cfc-bead-4efb-8494-29cba4429863"/>
    <xsd:element name="properties">
      <xsd:complexType>
        <xsd:sequence>
          <xsd:element name="documentManagement">
            <xsd:complexType>
              <xsd:all>
                <xsd:element ref="ns2:MigrationWizId" minOccurs="0"/>
                <xsd:element ref="ns2:MigrationWizIdPermissions" minOccurs="0"/>
                <xsd:element ref="ns2:MigrationWizIdVersion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facfdb-5363-4381-bd17-2948c10914b1" elementFormDefault="qualified">
    <xsd:import namespace="http://schemas.microsoft.com/office/2006/documentManagement/types"/>
    <xsd:import namespace="http://schemas.microsoft.com/office/infopath/2007/PartnerControls"/>
    <xsd:element name="MigrationWizId" ma:index="8" nillable="true" ma:displayName="MigrationWizId" ma:internalName="MigrationWizId">
      <xsd:simpleType>
        <xsd:restriction base="dms:Text"/>
      </xsd:simpleType>
    </xsd:element>
    <xsd:element name="MigrationWizIdPermissions" ma:index="9" nillable="true" ma:displayName="MigrationWizIdPermissions" ma:internalName="MigrationWizIdPermissions">
      <xsd:simpleType>
        <xsd:restriction base="dms:Text"/>
      </xsd:simpleType>
    </xsd:element>
    <xsd:element name="MigrationWizIdVersion" ma:index="10" nillable="true" ma:displayName="MigrationWizIdVersion" ma:internalName="MigrationWizIdVersion">
      <xsd:simpleType>
        <xsd:restriction base="dms:Text"/>
      </xsd:simple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a8dd6d0f-698d-4752-ac8e-1d51ae1757a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1d8cfc-bead-4efb-8494-29cba4429863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705dd0e9-e3cf-4280-9521-fde646a55cb1}" ma:internalName="TaxCatchAll" ma:showField="CatchAllData" ma:web="7b1d8cfc-bead-4efb-8494-29cba442986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b1d8cfc-bead-4efb-8494-29cba4429863" xsi:nil="true"/>
    <lcf76f155ced4ddcb4097134ff3c332f xmlns="1dfacfdb-5363-4381-bd17-2948c10914b1">
      <Terms xmlns="http://schemas.microsoft.com/office/infopath/2007/PartnerControls"/>
    </lcf76f155ced4ddcb4097134ff3c332f>
    <MigrationWizId xmlns="1dfacfdb-5363-4381-bd17-2948c10914b1" xsi:nil="true"/>
    <MigrationWizIdVersion xmlns="1dfacfdb-5363-4381-bd17-2948c10914b1" xsi:nil="true"/>
    <MigrationWizIdPermissions xmlns="1dfacfdb-5363-4381-bd17-2948c10914b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69E103-8FA4-4ED5-90A9-1C3C4D5F5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facfdb-5363-4381-bd17-2948c10914b1"/>
    <ds:schemaRef ds:uri="7b1d8cfc-bead-4efb-8494-29cba44298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3329A0-1DA5-42E0-B0A2-63CCE7301009}">
  <ds:schemaRefs>
    <ds:schemaRef ds:uri="http://purl.org/dc/dcmitype/"/>
    <ds:schemaRef ds:uri="d093670f-560c-444f-8360-21939c262f98"/>
    <ds:schemaRef ds:uri="http://purl.org/dc/terms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5cce726d-20db-4fb6-8ac4-479803245bb5"/>
    <ds:schemaRef ds:uri="7b1d8cfc-bead-4efb-8494-29cba4429863"/>
    <ds:schemaRef ds:uri="1dfacfdb-5363-4381-bd17-2948c10914b1"/>
  </ds:schemaRefs>
</ds:datastoreItem>
</file>

<file path=customXml/itemProps3.xml><?xml version="1.0" encoding="utf-8"?>
<ds:datastoreItem xmlns:ds="http://schemas.openxmlformats.org/officeDocument/2006/customXml" ds:itemID="{280712B0-5EE1-452F-92DB-D29B0B0D7BB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37639</TotalTime>
  <Words>1196</Words>
  <Application>Microsoft Office PowerPoint</Application>
  <PresentationFormat>Widescreen</PresentationFormat>
  <Paragraphs>372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Proxima Nova</vt:lpstr>
      <vt:lpstr>Proxima Nova Lt</vt:lpstr>
      <vt:lpstr>Proxima Nova Rg</vt:lpstr>
      <vt:lpstr>Proxima Nova Bl</vt:lpstr>
      <vt:lpstr>Arial</vt:lpstr>
      <vt:lpstr>Proxima Nova Extrabold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 Wood</dc:creator>
  <cp:lastModifiedBy>Greta Zubrute-Barciene</cp:lastModifiedBy>
  <cp:revision>1913</cp:revision>
  <cp:lastPrinted>2021-01-21T20:01:46Z</cp:lastPrinted>
  <dcterms:created xsi:type="dcterms:W3CDTF">2018-09-08T22:20:20Z</dcterms:created>
  <dcterms:modified xsi:type="dcterms:W3CDTF">2023-11-01T20:35:37Z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3625377A-76C0-430E-AADA-1896BA60E419</vt:lpwstr>
  </property>
  <property fmtid="{D5CDD505-2E9C-101B-9397-08002B2CF9AE}" pid="3" name="ArticulatePath">
    <vt:lpwstr>nuvei_Branded_PPT</vt:lpwstr>
  </property>
  <property fmtid="{D5CDD505-2E9C-101B-9397-08002B2CF9AE}" pid="4" name="ContentTypeId">
    <vt:lpwstr>0x010100F68DF23D9B26824BB7EE838CE76B175C</vt:lpwstr>
  </property>
  <property fmtid="{D5CDD505-2E9C-101B-9397-08002B2CF9AE}" pid="5" name="_SIProp12DataClass+9d401f75-6608-41d3-bd1f-efe1542cdc01">
    <vt:lpwstr>v=1.2&gt;I=9d401f75-6608-41d3-bd1f-efe1542cdc01&amp;N=Confidential&amp;V=1.3&amp;U=S-1-5-21-1828601920-3511188894-431489442-411978&amp;D=Beardsley%2c+Kevin+M.+(VMWT+1)+(Private+Side)&amp;A=Associated&amp;H=False</vt:lpwstr>
  </property>
  <property fmtid="{D5CDD505-2E9C-101B-9397-08002B2CF9AE}" pid="6" name="Classification">
    <vt:lpwstr>Confidential</vt:lpwstr>
  </property>
  <property fmtid="{D5CDD505-2E9C-101B-9397-08002B2CF9AE}" pid="7" name="MediaServiceImageTags">
    <vt:lpwstr/>
  </property>
</Properties>
</file>